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7" r:id="rId6"/>
    <p:sldId id="272" r:id="rId7"/>
    <p:sldId id="260" r:id="rId8"/>
    <p:sldId id="270" r:id="rId9"/>
    <p:sldId id="263" r:id="rId10"/>
    <p:sldId id="269" r:id="rId11"/>
    <p:sldId id="264" r:id="rId12"/>
    <p:sldId id="265" r:id="rId13"/>
    <p:sldId id="271" r:id="rId14"/>
    <p:sldId id="266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NeueCyr" panose="020B0604020202020204" charset="-52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574" userDrawn="1">
          <p15:clr>
            <a:srgbClr val="F26B43"/>
          </p15:clr>
        </p15:guide>
        <p15:guide id="3" pos="7083" userDrawn="1">
          <p15:clr>
            <a:srgbClr val="A4A3A4"/>
          </p15:clr>
        </p15:guide>
        <p15:guide id="4" orient="horz" pos="36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рдашов Евгений Александрович" initials="БЕА" lastIdx="1" clrIdx="0">
    <p:extLst>
      <p:ext uri="{19B8F6BF-5375-455C-9EA6-DF929625EA0E}">
        <p15:presenceInfo xmlns:p15="http://schemas.microsoft.com/office/powerpoint/2012/main" userId="S::bardashov-ea@tion.ru::2e77b5bd-d41e-4689-9ccd-a942d0655f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EA3"/>
    <a:srgbClr val="6EC2FF"/>
    <a:srgbClr val="4BEEFF"/>
    <a:srgbClr val="48FEF5"/>
    <a:srgbClr val="95FFA4"/>
    <a:srgbClr val="F17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DC09F-60C8-2000-E695-D921AC04E6BC}" v="1" dt="2021-04-23T03:13:28.747"/>
    <p1510:client id="{49893376-2FBE-91DA-C6E1-16158750879B}" v="2" dt="2022-02-22T08:09:31.971"/>
    <p1510:client id="{A0268465-3520-FE66-39A8-EAA7D579F30A}" v="2" dt="2022-02-22T08:29:25.855"/>
    <p1510:client id="{B32FDFFE-370E-3F63-A601-7311C24E17A9}" v="220" dt="2021-04-09T06:44:54.381"/>
    <p1510:client id="{C80ED93B-A912-3C58-9430-DB4410C19D50}" v="2" dt="2021-04-08T11:38:59.153"/>
    <p1510:client id="{DEFC0D40-33A1-8646-874A-5A31126F787E}" v="7" dt="2021-04-02T11:02:10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400" y="192"/>
      </p:cViewPr>
      <p:guideLst>
        <p:guide orient="horz" pos="595"/>
        <p:guide pos="574"/>
        <p:guide pos="7083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рдашов Евгений Александрович" userId="2e77b5bd-d41e-4689-9ccd-a942d0655f5a" providerId="ADAL" clId="{DEFC0D40-33A1-8646-874A-5A31126F787E}"/>
    <pc:docChg chg="modSld">
      <pc:chgData name="Бардашов Евгений Александрович" userId="2e77b5bd-d41e-4689-9ccd-a942d0655f5a" providerId="ADAL" clId="{DEFC0D40-33A1-8646-874A-5A31126F787E}" dt="2021-04-02T11:02:42.179" v="19" actId="14100"/>
      <pc:docMkLst>
        <pc:docMk/>
      </pc:docMkLst>
      <pc:sldChg chg="modSp mod">
        <pc:chgData name="Бардашов Евгений Александрович" userId="2e77b5bd-d41e-4689-9ccd-a942d0655f5a" providerId="ADAL" clId="{DEFC0D40-33A1-8646-874A-5A31126F787E}" dt="2021-04-02T11:02:42.179" v="19" actId="14100"/>
        <pc:sldMkLst>
          <pc:docMk/>
          <pc:sldMk cId="2559074257" sldId="271"/>
        </pc:sldMkLst>
        <pc:spChg chg="mod">
          <ac:chgData name="Бардашов Евгений Александрович" userId="2e77b5bd-d41e-4689-9ccd-a942d0655f5a" providerId="ADAL" clId="{DEFC0D40-33A1-8646-874A-5A31126F787E}" dt="2021-04-02T11:02:42.179" v="19" actId="14100"/>
          <ac:spMkLst>
            <pc:docMk/>
            <pc:sldMk cId="2559074257" sldId="271"/>
            <ac:spMk id="7" creationId="{610F5F88-5C53-46B8-B2A2-908D45B45949}"/>
          </ac:spMkLst>
        </pc:spChg>
      </pc:sldChg>
    </pc:docChg>
  </pc:docChgLst>
  <pc:docChgLst>
    <pc:chgData name="Сергеечева Яна Владимировна" userId="S::sergeyecheva-yv@tion.ru::799ea1e8-925b-49e5-adfc-ddf0550a7f55" providerId="AD" clId="Web-{B32FDFFE-370E-3F63-A601-7311C24E17A9}"/>
    <pc:docChg chg="modSld">
      <pc:chgData name="Сергеечева Яна Владимировна" userId="S::sergeyecheva-yv@tion.ru::799ea1e8-925b-49e5-adfc-ddf0550a7f55" providerId="AD" clId="Web-{B32FDFFE-370E-3F63-A601-7311C24E17A9}" dt="2021-04-09T06:44:54.381" v="169"/>
      <pc:docMkLst>
        <pc:docMk/>
      </pc:docMkLst>
      <pc:sldChg chg="modSp">
        <pc:chgData name="Сергеечева Яна Владимировна" userId="S::sergeyecheva-yv@tion.ru::799ea1e8-925b-49e5-adfc-ddf0550a7f55" providerId="AD" clId="Web-{B32FDFFE-370E-3F63-A601-7311C24E17A9}" dt="2021-04-09T06:37:19.013" v="162" actId="20577"/>
        <pc:sldMkLst>
          <pc:docMk/>
          <pc:sldMk cId="4197179855" sldId="260"/>
        </pc:sldMkLst>
        <pc:spChg chg="mod">
          <ac:chgData name="Сергеечева Яна Владимировна" userId="S::sergeyecheva-yv@tion.ru::799ea1e8-925b-49e5-adfc-ddf0550a7f55" providerId="AD" clId="Web-{B32FDFFE-370E-3F63-A601-7311C24E17A9}" dt="2021-04-09T06:37:19.013" v="162" actId="20577"/>
          <ac:spMkLst>
            <pc:docMk/>
            <pc:sldMk cId="4197179855" sldId="260"/>
            <ac:spMk id="19" creationId="{943A19F0-79E9-450C-9A0D-2132733AEDF4}"/>
          </ac:spMkLst>
        </pc:spChg>
        <pc:spChg chg="mod">
          <ac:chgData name="Сергеечева Яна Владимировна" userId="S::sergeyecheva-yv@tion.ru::799ea1e8-925b-49e5-adfc-ddf0550a7f55" providerId="AD" clId="Web-{B32FDFFE-370E-3F63-A601-7311C24E17A9}" dt="2021-04-09T06:37:14.950" v="161" actId="20577"/>
          <ac:spMkLst>
            <pc:docMk/>
            <pc:sldMk cId="4197179855" sldId="260"/>
            <ac:spMk id="21" creationId="{0945AD57-BBD3-41CA-96DF-88A39DDCC471}"/>
          </ac:spMkLst>
        </pc:spChg>
      </pc:sldChg>
      <pc:sldChg chg="modSp">
        <pc:chgData name="Сергеечева Яна Владимировна" userId="S::sergeyecheva-yv@tion.ru::799ea1e8-925b-49e5-adfc-ddf0550a7f55" providerId="AD" clId="Web-{B32FDFFE-370E-3F63-A601-7311C24E17A9}" dt="2021-04-09T06:34:15.441" v="155"/>
        <pc:sldMkLst>
          <pc:docMk/>
          <pc:sldMk cId="3642751413" sldId="264"/>
        </pc:sldMkLst>
        <pc:graphicFrameChg chg="mod modGraphic">
          <ac:chgData name="Сергеечева Яна Владимировна" userId="S::sergeyecheva-yv@tion.ru::799ea1e8-925b-49e5-adfc-ddf0550a7f55" providerId="AD" clId="Web-{B32FDFFE-370E-3F63-A601-7311C24E17A9}" dt="2021-04-09T06:34:15.441" v="155"/>
          <ac:graphicFrameMkLst>
            <pc:docMk/>
            <pc:sldMk cId="3642751413" sldId="264"/>
            <ac:graphicFrameMk id="4" creationId="{8AB099D9-00E1-47A1-9BF4-39E7308FD7D8}"/>
          </ac:graphicFrameMkLst>
        </pc:graphicFrameChg>
      </pc:sldChg>
      <pc:sldChg chg="modSp">
        <pc:chgData name="Сергеечева Яна Владимировна" userId="S::sergeyecheva-yv@tion.ru::799ea1e8-925b-49e5-adfc-ddf0550a7f55" providerId="AD" clId="Web-{B32FDFFE-370E-3F63-A601-7311C24E17A9}" dt="2021-04-09T06:31:41.620" v="109" actId="20577"/>
        <pc:sldMkLst>
          <pc:docMk/>
          <pc:sldMk cId="286747225" sldId="265"/>
        </pc:sldMkLst>
        <pc:spChg chg="mod">
          <ac:chgData name="Сергеечева Яна Владимировна" userId="S::sergeyecheva-yv@tion.ru::799ea1e8-925b-49e5-adfc-ddf0550a7f55" providerId="AD" clId="Web-{B32FDFFE-370E-3F63-A601-7311C24E17A9}" dt="2021-04-09T06:31:41.620" v="109" actId="20577"/>
          <ac:spMkLst>
            <pc:docMk/>
            <pc:sldMk cId="286747225" sldId="265"/>
            <ac:spMk id="16" creationId="{83391BCF-F6B7-4BEB-92C1-CACADD272A51}"/>
          </ac:spMkLst>
        </pc:spChg>
      </pc:sldChg>
      <pc:sldChg chg="modSp">
        <pc:chgData name="Сергеечева Яна Владимировна" userId="S::sergeyecheva-yv@tion.ru::799ea1e8-925b-49e5-adfc-ddf0550a7f55" providerId="AD" clId="Web-{B32FDFFE-370E-3F63-A601-7311C24E17A9}" dt="2021-04-09T06:41:11.651" v="167" actId="20577"/>
        <pc:sldMkLst>
          <pc:docMk/>
          <pc:sldMk cId="1878617595" sldId="269"/>
        </pc:sldMkLst>
        <pc:spChg chg="mod">
          <ac:chgData name="Сергеечева Яна Владимировна" userId="S::sergeyecheva-yv@tion.ru::799ea1e8-925b-49e5-adfc-ddf0550a7f55" providerId="AD" clId="Web-{B32FDFFE-370E-3F63-A601-7311C24E17A9}" dt="2021-04-09T06:41:11.651" v="167" actId="20577"/>
          <ac:spMkLst>
            <pc:docMk/>
            <pc:sldMk cId="1878617595" sldId="269"/>
            <ac:spMk id="4" creationId="{9EDE660E-31FE-0244-A81D-EA2F35C24D97}"/>
          </ac:spMkLst>
        </pc:spChg>
      </pc:sldChg>
      <pc:sldChg chg="addSp delSp modSp">
        <pc:chgData name="Сергеечева Яна Владимировна" userId="S::sergeyecheva-yv@tion.ru::799ea1e8-925b-49e5-adfc-ddf0550a7f55" providerId="AD" clId="Web-{B32FDFFE-370E-3F63-A601-7311C24E17A9}" dt="2021-04-09T06:44:54.381" v="169"/>
        <pc:sldMkLst>
          <pc:docMk/>
          <pc:sldMk cId="2559074257" sldId="271"/>
        </pc:sldMkLst>
        <pc:picChg chg="add del mod">
          <ac:chgData name="Сергеечева Яна Владимировна" userId="S::sergeyecheva-yv@tion.ru::799ea1e8-925b-49e5-adfc-ddf0550a7f55" providerId="AD" clId="Web-{B32FDFFE-370E-3F63-A601-7311C24E17A9}" dt="2021-04-09T06:44:54.381" v="169"/>
          <ac:picMkLst>
            <pc:docMk/>
            <pc:sldMk cId="2559074257" sldId="271"/>
            <ac:picMk id="3" creationId="{2B94857E-C296-4620-A4B1-D675FD8B0AEC}"/>
          </ac:picMkLst>
        </pc:picChg>
      </pc:sldChg>
      <pc:sldChg chg="modSp">
        <pc:chgData name="Сергеечева Яна Владимировна" userId="S::sergeyecheva-yv@tion.ru::799ea1e8-925b-49e5-adfc-ddf0550a7f55" providerId="AD" clId="Web-{B32FDFFE-370E-3F63-A601-7311C24E17A9}" dt="2021-04-09T06:39:25.364" v="166" actId="20577"/>
        <pc:sldMkLst>
          <pc:docMk/>
          <pc:sldMk cId="1810047505" sldId="272"/>
        </pc:sldMkLst>
        <pc:spChg chg="mod">
          <ac:chgData name="Сергеечева Яна Владимировна" userId="S::sergeyecheva-yv@tion.ru::799ea1e8-925b-49e5-adfc-ddf0550a7f55" providerId="AD" clId="Web-{B32FDFFE-370E-3F63-A601-7311C24E17A9}" dt="2021-04-09T06:39:25.364" v="166" actId="20577"/>
          <ac:spMkLst>
            <pc:docMk/>
            <pc:sldMk cId="1810047505" sldId="272"/>
            <ac:spMk id="15" creationId="{D34BDD8B-C90A-4BDB-875D-4A0DF8682190}"/>
          </ac:spMkLst>
        </pc:spChg>
        <pc:spChg chg="mod">
          <ac:chgData name="Сергеечева Яна Владимировна" userId="S::sergeyecheva-yv@tion.ru::799ea1e8-925b-49e5-adfc-ddf0550a7f55" providerId="AD" clId="Web-{B32FDFFE-370E-3F63-A601-7311C24E17A9}" dt="2021-04-09T06:36:22.229" v="158" actId="20577"/>
          <ac:spMkLst>
            <pc:docMk/>
            <pc:sldMk cId="1810047505" sldId="272"/>
            <ac:spMk id="17" creationId="{43860DA5-4D92-498D-8B39-A30874822F0F}"/>
          </ac:spMkLst>
        </pc:spChg>
      </pc:sldChg>
    </pc:docChg>
  </pc:docChgLst>
  <pc:docChgLst>
    <pc:chgData name="Сергеечева Яна Владимировна" userId="S::sergeyecheva-yv@tion.ru::799ea1e8-925b-49e5-adfc-ddf0550a7f55" providerId="AD" clId="Web-{C80ED93B-A912-3C58-9430-DB4410C19D50}"/>
    <pc:docChg chg="modSld">
      <pc:chgData name="Сергеечева Яна Владимировна" userId="S::sergeyecheva-yv@tion.ru::799ea1e8-925b-49e5-adfc-ddf0550a7f55" providerId="AD" clId="Web-{C80ED93B-A912-3C58-9430-DB4410C19D50}" dt="2021-04-08T11:38:59.153" v="1"/>
      <pc:docMkLst>
        <pc:docMk/>
      </pc:docMkLst>
      <pc:sldChg chg="modSp">
        <pc:chgData name="Сергеечева Яна Владимировна" userId="S::sergeyecheva-yv@tion.ru::799ea1e8-925b-49e5-adfc-ddf0550a7f55" providerId="AD" clId="Web-{C80ED93B-A912-3C58-9430-DB4410C19D50}" dt="2021-04-08T11:38:59.153" v="1"/>
        <pc:sldMkLst>
          <pc:docMk/>
          <pc:sldMk cId="3642751413" sldId="264"/>
        </pc:sldMkLst>
        <pc:graphicFrameChg chg="mod modGraphic">
          <ac:chgData name="Сергеечева Яна Владимировна" userId="S::sergeyecheva-yv@tion.ru::799ea1e8-925b-49e5-adfc-ddf0550a7f55" providerId="AD" clId="Web-{C80ED93B-A912-3C58-9430-DB4410C19D50}" dt="2021-04-08T11:38:59.153" v="1"/>
          <ac:graphicFrameMkLst>
            <pc:docMk/>
            <pc:sldMk cId="3642751413" sldId="264"/>
            <ac:graphicFrameMk id="4" creationId="{8AB099D9-00E1-47A1-9BF4-39E7308FD7D8}"/>
          </ac:graphicFrameMkLst>
        </pc:graphicFrameChg>
      </pc:sldChg>
    </pc:docChg>
  </pc:docChgLst>
  <pc:docChgLst>
    <pc:chgData name="Тарасова Полина Александровна" userId="S::tarasova-pa@tion.ru::dc8b0006-7981-4d57-b5ec-2237c9a7bed2" providerId="AD" clId="Web-{2BEDC09F-60C8-2000-E695-D921AC04E6BC}"/>
    <pc:docChg chg="modSld">
      <pc:chgData name="Тарасова Полина Александровна" userId="S::tarasova-pa@tion.ru::dc8b0006-7981-4d57-b5ec-2237c9a7bed2" providerId="AD" clId="Web-{2BEDC09F-60C8-2000-E695-D921AC04E6BC}" dt="2021-04-23T03:13:28.747" v="0" actId="1076"/>
      <pc:docMkLst>
        <pc:docMk/>
      </pc:docMkLst>
      <pc:sldChg chg="modSp">
        <pc:chgData name="Тарасова Полина Александровна" userId="S::tarasova-pa@tion.ru::dc8b0006-7981-4d57-b5ec-2237c9a7bed2" providerId="AD" clId="Web-{2BEDC09F-60C8-2000-E695-D921AC04E6BC}" dt="2021-04-23T03:13:28.747" v="0" actId="1076"/>
        <pc:sldMkLst>
          <pc:docMk/>
          <pc:sldMk cId="286747225" sldId="265"/>
        </pc:sldMkLst>
        <pc:picChg chg="mod">
          <ac:chgData name="Тарасова Полина Александровна" userId="S::tarasova-pa@tion.ru::dc8b0006-7981-4d57-b5ec-2237c9a7bed2" providerId="AD" clId="Web-{2BEDC09F-60C8-2000-E695-D921AC04E6BC}" dt="2021-04-23T03:13:28.747" v="0" actId="1076"/>
          <ac:picMkLst>
            <pc:docMk/>
            <pc:sldMk cId="286747225" sldId="265"/>
            <ac:picMk id="3" creationId="{F4AA0F4C-7EEF-439E-A974-009256ECBAE9}"/>
          </ac:picMkLst>
        </pc:picChg>
      </pc:sldChg>
    </pc:docChg>
  </pc:docChgLst>
  <pc:docChgLst>
    <pc:chgData name="Малахов Антон Викторович" userId="S::malakhov-av@tion.ru::711bd912-795b-4214-988b-2f255202617a" providerId="AD" clId="Web-{49893376-2FBE-91DA-C6E1-16158750879B}"/>
    <pc:docChg chg="modSld">
      <pc:chgData name="Малахов Антон Викторович" userId="S::malakhov-av@tion.ru::711bd912-795b-4214-988b-2f255202617a" providerId="AD" clId="Web-{49893376-2FBE-91DA-C6E1-16158750879B}" dt="2022-02-22T08:09:31.971" v="1"/>
      <pc:docMkLst>
        <pc:docMk/>
      </pc:docMkLst>
      <pc:sldChg chg="addSp delSp">
        <pc:chgData name="Малахов Антон Викторович" userId="S::malakhov-av@tion.ru::711bd912-795b-4214-988b-2f255202617a" providerId="AD" clId="Web-{49893376-2FBE-91DA-C6E1-16158750879B}" dt="2022-02-22T08:09:31.971" v="1"/>
        <pc:sldMkLst>
          <pc:docMk/>
          <pc:sldMk cId="3504551331" sldId="256"/>
        </pc:sldMkLst>
        <pc:spChg chg="add del">
          <ac:chgData name="Малахов Антон Викторович" userId="S::malakhov-av@tion.ru::711bd912-795b-4214-988b-2f255202617a" providerId="AD" clId="Web-{49893376-2FBE-91DA-C6E1-16158750879B}" dt="2022-02-22T08:09:31.971" v="1"/>
          <ac:spMkLst>
            <pc:docMk/>
            <pc:sldMk cId="3504551331" sldId="256"/>
            <ac:spMk id="2" creationId="{F0879D16-1EE0-4093-AFE1-65CD98BDA230}"/>
          </ac:spMkLst>
        </pc:spChg>
      </pc:sldChg>
    </pc:docChg>
  </pc:docChgLst>
  <pc:docChgLst>
    <pc:chgData name="Малахов Антон Викторович" userId="S::malakhov-av@tion.ru::711bd912-795b-4214-988b-2f255202617a" providerId="AD" clId="Web-{A0268465-3520-FE66-39A8-EAA7D579F30A}"/>
    <pc:docChg chg="modSld">
      <pc:chgData name="Малахов Антон Викторович" userId="S::malakhov-av@tion.ru::711bd912-795b-4214-988b-2f255202617a" providerId="AD" clId="Web-{A0268465-3520-FE66-39A8-EAA7D579F30A}" dt="2022-02-22T08:29:25.855" v="1" actId="1076"/>
      <pc:docMkLst>
        <pc:docMk/>
      </pc:docMkLst>
      <pc:sldChg chg="modSp">
        <pc:chgData name="Малахов Антон Викторович" userId="S::malakhov-av@tion.ru::711bd912-795b-4214-988b-2f255202617a" providerId="AD" clId="Web-{A0268465-3520-FE66-39A8-EAA7D579F30A}" dt="2022-02-22T08:29:25.855" v="1" actId="1076"/>
        <pc:sldMkLst>
          <pc:docMk/>
          <pc:sldMk cId="3504551331" sldId="256"/>
        </pc:sldMkLst>
        <pc:picChg chg="mod">
          <ac:chgData name="Малахов Антон Викторович" userId="S::malakhov-av@tion.ru::711bd912-795b-4214-988b-2f255202617a" providerId="AD" clId="Web-{A0268465-3520-FE66-39A8-EAA7D579F30A}" dt="2022-02-22T08:29:25.855" v="1" actId="1076"/>
          <ac:picMkLst>
            <pc:docMk/>
            <pc:sldMk cId="3504551331" sldId="256"/>
            <ac:picMk id="53" creationId="{531197F7-E7E7-45DB-AD94-69CFCA1241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9967F-43FC-478A-9D14-2B38F328B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6B5046-09B5-4D8F-B9AF-6BFD96A4A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DC1E6-6DC0-4FAC-8B6B-F6E7ACDA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90117-14DB-44B7-999E-2A5FC41D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DB10E4-DB4F-4FE8-B724-C5144EEB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3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1DD10-2966-4E69-97FA-48866240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C275E-9AB9-4062-BE6F-2E64DBC59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33F24-D67D-4D92-A2BA-E1D98929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233B9-5CD8-45F3-B658-A7BBF52A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66193-338B-455A-A6E7-00FF4FCE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6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7FBB0-FAEF-48C4-80D2-D4BA06DBE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CEFDB2-F403-4ABB-939F-7290377C7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AE823-6F56-4E7B-8F6A-E24CF109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3CB0-2A0F-4F92-8AA7-0C9B829A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9DCEB-44F4-4939-9403-65D5C553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3410C-A00F-4154-83AF-705831B5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424E0-B7D0-42CA-8BE6-E17F81457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72C11-E1D0-4AE8-87AA-A677107D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3606D-3383-4836-9522-29C79A56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B3AEA-2CE2-4B13-88DB-B4454C01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3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1C7DE-F0C4-4F35-8BC5-52095263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7A4DF-12E6-47E2-BAB7-741A2CB8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D86569-60A3-4088-BA9A-75DDCC55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5C7CD-970F-4F78-BAC8-AAC3E729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1F341-C4DF-40AD-9414-8CE2A324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0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79675-2368-4988-A91F-B9F4B953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C11B07-7156-4C2D-950C-F7DBC9299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3F3A5-E7A8-43BF-BC11-66BCD7E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C4BDB-9730-4827-B253-DC21FB6D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0CE043-4F93-44A9-8C7D-5E3EC1DB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DC0C1-1E30-41EF-A128-3BD1A286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5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6A970-BF26-4FC5-B415-5C02EAED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29C051-8AF0-48E2-B318-D9827FD88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12F8E9-0886-479E-B193-0DEC061C4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7BBEC-01AC-4089-8241-F8B0B5B0E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D4D39A-848E-458D-9BCF-1983293A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88AE0E-8787-4F4F-86A5-5DAD3678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4EF23D-7FF1-414D-8636-15564663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F20EAE-E921-485B-9E72-965AA8AE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3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EA546-6014-415C-AD02-03C6B2DC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C6FAFD-A2FA-4F4D-8597-8C6900EC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14A49-C1A0-4723-BEA4-A63D2CF9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5834F3-BA12-4E90-ADC0-CEB82122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54D30F-F071-4DFA-84B4-B2A732B9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2BC696-FD4A-458A-813C-6CFE6A3E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6A1947-8948-4600-8728-2C69A52A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4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2C726-1623-4F19-B7E3-1B913CEA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AEC87-719D-4DAA-A93B-93659CC0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0DF4B9-C4E8-4C49-94A0-54AAFAB6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FBD07-0FB2-444F-AB95-5B645E9E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20D162-03DD-413C-8993-B930AEA8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1E21F-7833-416E-B72F-A40689D2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8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889DC-261E-4393-9626-4A7C75CB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1B2AFE-DE9D-4B97-B6C5-624D6B9F4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A41D53-8864-4048-868B-5F5500CB1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38A722-ECA0-453C-B3D0-79BB19B6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CDAD3D-E85B-4B86-85B3-5E15E350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31B9FE-B168-4E3C-9B5C-3446209F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8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97507-486A-4C50-AD0C-DE2D10EF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4268C5-9F7D-4850-BAD4-D95E15C2E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8E89B-7854-4610-BCF4-72EDE44C5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9FE1-1702-4A65-9B24-AAFBB68F356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609DE-06A5-428F-9B1B-78708F213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333AE-93A0-4FC6-95C8-9B45EE2D4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B1B0-0C5E-48D0-A9D4-6A21CB80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4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46FC20-4B53-4367-8A14-C3A5BCFC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6B43F-4ED2-4F91-81EC-0C54106FFA64}"/>
              </a:ext>
            </a:extLst>
          </p:cNvPr>
          <p:cNvSpPr txBox="1"/>
          <p:nvPr/>
        </p:nvSpPr>
        <p:spPr>
          <a:xfrm>
            <a:off x="1277440" y="2041437"/>
            <a:ext cx="525783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ru-RU" sz="4000" b="1" spc="-15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Tion</a:t>
            </a:r>
            <a:r>
              <a:rPr lang="en-US" altLang="ru-RU" sz="4000" b="1" spc="-15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SPS Advanced</a:t>
            </a:r>
            <a:endParaRPr lang="ru-RU" altLang="ru-RU" sz="4000" b="1" spc="-15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800" b="1" spc="-15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Системы газоочистки воздуха для объектов водоканалов и очистных сооружений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95E2D6C-C855-4B3C-A144-8C26613D7232}"/>
              </a:ext>
            </a:extLst>
          </p:cNvPr>
          <p:cNvGrpSpPr/>
          <p:nvPr/>
        </p:nvGrpSpPr>
        <p:grpSpPr>
          <a:xfrm>
            <a:off x="914400" y="929134"/>
            <a:ext cx="2072653" cy="530698"/>
            <a:chOff x="4095750" y="988534"/>
            <a:chExt cx="2000249" cy="512159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B673A98D-3227-47BD-A977-05FBE3F96D7B}"/>
                </a:ext>
              </a:extLst>
            </p:cNvPr>
            <p:cNvSpPr/>
            <p:nvPr/>
          </p:nvSpPr>
          <p:spPr>
            <a:xfrm>
              <a:off x="4095750" y="988534"/>
              <a:ext cx="1716500" cy="512159"/>
            </a:xfrm>
            <a:custGeom>
              <a:avLst/>
              <a:gdLst>
                <a:gd name="connsiteX0" fmla="*/ 934403 w 1716500"/>
                <a:gd name="connsiteY0" fmla="*/ 0 h 512159"/>
                <a:gd name="connsiteX1" fmla="*/ 678275 w 1716500"/>
                <a:gd name="connsiteY1" fmla="*/ 256127 h 512159"/>
                <a:gd name="connsiteX2" fmla="*/ 934403 w 1716500"/>
                <a:gd name="connsiteY2" fmla="*/ 512159 h 512159"/>
                <a:gd name="connsiteX3" fmla="*/ 1190530 w 1716500"/>
                <a:gd name="connsiteY3" fmla="*/ 256127 h 512159"/>
                <a:gd name="connsiteX4" fmla="*/ 934403 w 1716500"/>
                <a:gd name="connsiteY4" fmla="*/ 0 h 512159"/>
                <a:gd name="connsiteX5" fmla="*/ 934403 w 1716500"/>
                <a:gd name="connsiteY5" fmla="*/ 366808 h 512159"/>
                <a:gd name="connsiteX6" fmla="*/ 823627 w 1716500"/>
                <a:gd name="connsiteY6" fmla="*/ 256127 h 512159"/>
                <a:gd name="connsiteX7" fmla="*/ 934403 w 1716500"/>
                <a:gd name="connsiteY7" fmla="*/ 145352 h 512159"/>
                <a:gd name="connsiteX8" fmla="*/ 1045083 w 1716500"/>
                <a:gd name="connsiteY8" fmla="*/ 256127 h 512159"/>
                <a:gd name="connsiteX9" fmla="*/ 934403 w 1716500"/>
                <a:gd name="connsiteY9" fmla="*/ 366808 h 512159"/>
                <a:gd name="connsiteX10" fmla="*/ 622935 w 1716500"/>
                <a:gd name="connsiteY10" fmla="*/ 498348 h 512159"/>
                <a:gd name="connsiteX11" fmla="*/ 484442 w 1716500"/>
                <a:gd name="connsiteY11" fmla="*/ 498348 h 512159"/>
                <a:gd name="connsiteX12" fmla="*/ 484442 w 1716500"/>
                <a:gd name="connsiteY12" fmla="*/ 13811 h 512159"/>
                <a:gd name="connsiteX13" fmla="*/ 622935 w 1716500"/>
                <a:gd name="connsiteY13" fmla="*/ 13811 h 512159"/>
                <a:gd name="connsiteX14" fmla="*/ 622935 w 1716500"/>
                <a:gd name="connsiteY14" fmla="*/ 498348 h 512159"/>
                <a:gd name="connsiteX15" fmla="*/ 415290 w 1716500"/>
                <a:gd name="connsiteY15" fmla="*/ 13811 h 512159"/>
                <a:gd name="connsiteX16" fmla="*/ 415290 w 1716500"/>
                <a:gd name="connsiteY16" fmla="*/ 152210 h 512159"/>
                <a:gd name="connsiteX17" fmla="*/ 276892 w 1716500"/>
                <a:gd name="connsiteY17" fmla="*/ 152210 h 512159"/>
                <a:gd name="connsiteX18" fmla="*/ 276892 w 1716500"/>
                <a:gd name="connsiteY18" fmla="*/ 498253 h 512159"/>
                <a:gd name="connsiteX19" fmla="*/ 138398 w 1716500"/>
                <a:gd name="connsiteY19" fmla="*/ 498253 h 512159"/>
                <a:gd name="connsiteX20" fmla="*/ 138398 w 1716500"/>
                <a:gd name="connsiteY20" fmla="*/ 152305 h 512159"/>
                <a:gd name="connsiteX21" fmla="*/ 0 w 1716500"/>
                <a:gd name="connsiteY21" fmla="*/ 152305 h 512159"/>
                <a:gd name="connsiteX22" fmla="*/ 0 w 1716500"/>
                <a:gd name="connsiteY22" fmla="*/ 13811 h 512159"/>
                <a:gd name="connsiteX23" fmla="*/ 415290 w 1716500"/>
                <a:gd name="connsiteY23" fmla="*/ 13811 h 512159"/>
                <a:gd name="connsiteX24" fmla="*/ 1716500 w 1716500"/>
                <a:gd name="connsiteY24" fmla="*/ 13811 h 512159"/>
                <a:gd name="connsiteX25" fmla="*/ 1716500 w 1716500"/>
                <a:gd name="connsiteY25" fmla="*/ 498253 h 512159"/>
                <a:gd name="connsiteX26" fmla="*/ 1591913 w 1716500"/>
                <a:gd name="connsiteY26" fmla="*/ 498253 h 512159"/>
                <a:gd name="connsiteX27" fmla="*/ 1384268 w 1716500"/>
                <a:gd name="connsiteY27" fmla="*/ 242126 h 512159"/>
                <a:gd name="connsiteX28" fmla="*/ 1384268 w 1716500"/>
                <a:gd name="connsiteY28" fmla="*/ 498253 h 512159"/>
                <a:gd name="connsiteX29" fmla="*/ 1245870 w 1716500"/>
                <a:gd name="connsiteY29" fmla="*/ 498253 h 512159"/>
                <a:gd name="connsiteX30" fmla="*/ 1245870 w 1716500"/>
                <a:gd name="connsiteY30" fmla="*/ 13811 h 512159"/>
                <a:gd name="connsiteX31" fmla="*/ 1370457 w 1716500"/>
                <a:gd name="connsiteY31" fmla="*/ 13811 h 512159"/>
                <a:gd name="connsiteX32" fmla="*/ 1578102 w 1716500"/>
                <a:gd name="connsiteY32" fmla="*/ 262985 h 512159"/>
                <a:gd name="connsiteX33" fmla="*/ 1578102 w 1716500"/>
                <a:gd name="connsiteY33" fmla="*/ 13811 h 512159"/>
                <a:gd name="connsiteX34" fmla="*/ 1716500 w 1716500"/>
                <a:gd name="connsiteY34" fmla="*/ 13811 h 5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6500" h="512159">
                  <a:moveTo>
                    <a:pt x="934403" y="0"/>
                  </a:moveTo>
                  <a:cubicBezTo>
                    <a:pt x="792956" y="0"/>
                    <a:pt x="678275" y="114586"/>
                    <a:pt x="678275" y="256127"/>
                  </a:cubicBezTo>
                  <a:cubicBezTo>
                    <a:pt x="678275" y="397574"/>
                    <a:pt x="792956" y="512159"/>
                    <a:pt x="934403" y="512159"/>
                  </a:cubicBezTo>
                  <a:cubicBezTo>
                    <a:pt x="1075849" y="512159"/>
                    <a:pt x="1190530" y="397478"/>
                    <a:pt x="1190530" y="256127"/>
                  </a:cubicBezTo>
                  <a:cubicBezTo>
                    <a:pt x="1190435" y="114586"/>
                    <a:pt x="1075754" y="0"/>
                    <a:pt x="934403" y="0"/>
                  </a:cubicBezTo>
                  <a:moveTo>
                    <a:pt x="934403" y="366808"/>
                  </a:moveTo>
                  <a:cubicBezTo>
                    <a:pt x="873252" y="366808"/>
                    <a:pt x="823627" y="317278"/>
                    <a:pt x="823627" y="256127"/>
                  </a:cubicBezTo>
                  <a:cubicBezTo>
                    <a:pt x="823627" y="194977"/>
                    <a:pt x="873252" y="145352"/>
                    <a:pt x="934403" y="145352"/>
                  </a:cubicBezTo>
                  <a:cubicBezTo>
                    <a:pt x="995553" y="145352"/>
                    <a:pt x="1045083" y="194977"/>
                    <a:pt x="1045083" y="256127"/>
                  </a:cubicBezTo>
                  <a:cubicBezTo>
                    <a:pt x="1045083" y="317278"/>
                    <a:pt x="995553" y="366808"/>
                    <a:pt x="934403" y="366808"/>
                  </a:cubicBezTo>
                  <a:moveTo>
                    <a:pt x="622935" y="498348"/>
                  </a:moveTo>
                  <a:lnTo>
                    <a:pt x="484442" y="498348"/>
                  </a:lnTo>
                  <a:lnTo>
                    <a:pt x="484442" y="13811"/>
                  </a:lnTo>
                  <a:lnTo>
                    <a:pt x="622935" y="13811"/>
                  </a:lnTo>
                  <a:lnTo>
                    <a:pt x="622935" y="498348"/>
                  </a:lnTo>
                  <a:close/>
                  <a:moveTo>
                    <a:pt x="415290" y="13811"/>
                  </a:moveTo>
                  <a:lnTo>
                    <a:pt x="415290" y="152210"/>
                  </a:lnTo>
                  <a:lnTo>
                    <a:pt x="276892" y="152210"/>
                  </a:lnTo>
                  <a:lnTo>
                    <a:pt x="276892" y="498253"/>
                  </a:lnTo>
                  <a:lnTo>
                    <a:pt x="138398" y="498253"/>
                  </a:lnTo>
                  <a:lnTo>
                    <a:pt x="138398" y="152305"/>
                  </a:lnTo>
                  <a:lnTo>
                    <a:pt x="0" y="152305"/>
                  </a:lnTo>
                  <a:lnTo>
                    <a:pt x="0" y="13811"/>
                  </a:lnTo>
                  <a:lnTo>
                    <a:pt x="415290" y="13811"/>
                  </a:lnTo>
                  <a:close/>
                  <a:moveTo>
                    <a:pt x="1716500" y="13811"/>
                  </a:moveTo>
                  <a:lnTo>
                    <a:pt x="1716500" y="498253"/>
                  </a:lnTo>
                  <a:lnTo>
                    <a:pt x="1591913" y="498253"/>
                  </a:lnTo>
                  <a:lnTo>
                    <a:pt x="1384268" y="242126"/>
                  </a:lnTo>
                  <a:lnTo>
                    <a:pt x="1384268" y="498253"/>
                  </a:lnTo>
                  <a:lnTo>
                    <a:pt x="1245870" y="498253"/>
                  </a:lnTo>
                  <a:lnTo>
                    <a:pt x="1245870" y="13811"/>
                  </a:lnTo>
                  <a:lnTo>
                    <a:pt x="1370457" y="13811"/>
                  </a:lnTo>
                  <a:lnTo>
                    <a:pt x="1578102" y="262985"/>
                  </a:lnTo>
                  <a:lnTo>
                    <a:pt x="1578102" y="13811"/>
                  </a:lnTo>
                  <a:lnTo>
                    <a:pt x="1716500" y="138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73549DF-8477-4F8D-AB3E-9D26BCFD60FA}"/>
                </a:ext>
              </a:extLst>
            </p:cNvPr>
            <p:cNvSpPr/>
            <p:nvPr/>
          </p:nvSpPr>
          <p:spPr>
            <a:xfrm>
              <a:off x="5874448" y="1265330"/>
              <a:ext cx="221551" cy="221551"/>
            </a:xfrm>
            <a:custGeom>
              <a:avLst/>
              <a:gdLst>
                <a:gd name="connsiteX0" fmla="*/ 110776 w 221551"/>
                <a:gd name="connsiteY0" fmla="*/ 221552 h 221551"/>
                <a:gd name="connsiteX1" fmla="*/ 95536 w 221551"/>
                <a:gd name="connsiteY1" fmla="*/ 220504 h 221551"/>
                <a:gd name="connsiteX2" fmla="*/ 0 w 221551"/>
                <a:gd name="connsiteY2" fmla="*/ 110776 h 221551"/>
                <a:gd name="connsiteX3" fmla="*/ 110776 w 221551"/>
                <a:gd name="connsiteY3" fmla="*/ 0 h 221551"/>
                <a:gd name="connsiteX4" fmla="*/ 126016 w 221551"/>
                <a:gd name="connsiteY4" fmla="*/ 1048 h 221551"/>
                <a:gd name="connsiteX5" fmla="*/ 221551 w 221551"/>
                <a:gd name="connsiteY5" fmla="*/ 110776 h 221551"/>
                <a:gd name="connsiteX6" fmla="*/ 110776 w 221551"/>
                <a:gd name="connsiteY6" fmla="*/ 221552 h 22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51" h="221551">
                  <a:moveTo>
                    <a:pt x="110776" y="221552"/>
                  </a:moveTo>
                  <a:cubicBezTo>
                    <a:pt x="105632" y="221552"/>
                    <a:pt x="100489" y="221171"/>
                    <a:pt x="95536" y="220504"/>
                  </a:cubicBezTo>
                  <a:cubicBezTo>
                    <a:pt x="41624" y="213074"/>
                    <a:pt x="0" y="166783"/>
                    <a:pt x="0" y="110776"/>
                  </a:cubicBezTo>
                  <a:cubicBezTo>
                    <a:pt x="0" y="49625"/>
                    <a:pt x="49625" y="0"/>
                    <a:pt x="110776" y="0"/>
                  </a:cubicBezTo>
                  <a:cubicBezTo>
                    <a:pt x="115919" y="0"/>
                    <a:pt x="121063" y="381"/>
                    <a:pt x="126016" y="1048"/>
                  </a:cubicBezTo>
                  <a:cubicBezTo>
                    <a:pt x="179927" y="8477"/>
                    <a:pt x="221551" y="54769"/>
                    <a:pt x="221551" y="110776"/>
                  </a:cubicBezTo>
                  <a:cubicBezTo>
                    <a:pt x="221551" y="171926"/>
                    <a:pt x="171926" y="221552"/>
                    <a:pt x="110776" y="221552"/>
                  </a:cubicBezTo>
                </a:path>
              </a:pathLst>
            </a:custGeom>
            <a:solidFill>
              <a:srgbClr val="6EC2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EBC00D5-6093-4B99-AFDC-D98ADC823657}"/>
              </a:ext>
            </a:extLst>
          </p:cNvPr>
          <p:cNvSpPr/>
          <p:nvPr/>
        </p:nvSpPr>
        <p:spPr>
          <a:xfrm>
            <a:off x="924965" y="2136458"/>
            <a:ext cx="108000" cy="1873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1197F7-E7E7-45DB-AD94-69CFCA124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563" y="4718611"/>
            <a:ext cx="5552698" cy="11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4FD725F-7381-8845-9F6C-314F9979F37D}"/>
              </a:ext>
            </a:extLst>
          </p:cNvPr>
          <p:cNvGrpSpPr/>
          <p:nvPr/>
        </p:nvGrpSpPr>
        <p:grpSpPr>
          <a:xfrm>
            <a:off x="723611" y="789905"/>
            <a:ext cx="5488846" cy="4904123"/>
            <a:chOff x="5688625" y="713914"/>
            <a:chExt cx="5907513" cy="5278190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B1B33233-3024-1E42-B067-85D929D5F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625" y="713914"/>
              <a:ext cx="5907513" cy="5278190"/>
            </a:xfrm>
            <a:prstGeom prst="rect">
              <a:avLst/>
            </a:prstGeom>
          </p:spPr>
        </p:pic>
        <p:sp>
          <p:nvSpPr>
            <p:cNvPr id="88" name="Блок-схема: узел 23">
              <a:extLst>
                <a:ext uri="{FF2B5EF4-FFF2-40B4-BE49-F238E27FC236}">
                  <a16:creationId xmlns:a16="http://schemas.microsoft.com/office/drawing/2014/main" id="{65AAE419-FF01-2C4D-961E-8CA970B87716}"/>
                </a:ext>
              </a:extLst>
            </p:cNvPr>
            <p:cNvSpPr/>
            <p:nvPr/>
          </p:nvSpPr>
          <p:spPr>
            <a:xfrm>
              <a:off x="7793800" y="796603"/>
              <a:ext cx="361336" cy="361336"/>
            </a:xfrm>
            <a:prstGeom prst="flowChartConnector">
              <a:avLst/>
            </a:prstGeom>
            <a:solidFill>
              <a:srgbClr val="6E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atin typeface="HelveticaNeueCyr" panose="02000503040000020004" pitchFamily="2" charset="-52"/>
                </a:rPr>
                <a:t>1</a:t>
              </a:r>
            </a:p>
          </p:txBody>
        </p:sp>
        <p:sp>
          <p:nvSpPr>
            <p:cNvPr id="90" name="Блок-схема: узел 23">
              <a:extLst>
                <a:ext uri="{FF2B5EF4-FFF2-40B4-BE49-F238E27FC236}">
                  <a16:creationId xmlns:a16="http://schemas.microsoft.com/office/drawing/2014/main" id="{562C6C14-5F7A-3648-9B61-7ABFB612A139}"/>
                </a:ext>
              </a:extLst>
            </p:cNvPr>
            <p:cNvSpPr/>
            <p:nvPr/>
          </p:nvSpPr>
          <p:spPr>
            <a:xfrm>
              <a:off x="6063612" y="2526792"/>
              <a:ext cx="361336" cy="361336"/>
            </a:xfrm>
            <a:prstGeom prst="flowChartConnector">
              <a:avLst/>
            </a:prstGeom>
            <a:solidFill>
              <a:srgbClr val="6E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NeueCyr" panose="02000503040000020004" pitchFamily="2" charset="-52"/>
                </a:rPr>
                <a:t>2</a:t>
              </a:r>
              <a:endParaRPr lang="ru-RU" sz="1200" b="1" dirty="0">
                <a:latin typeface="HelveticaNeueCyr" panose="02000503040000020004" pitchFamily="2" charset="-52"/>
              </a:endParaRPr>
            </a:p>
          </p:txBody>
        </p:sp>
        <p:sp>
          <p:nvSpPr>
            <p:cNvPr id="92" name="Блок-схема: узел 23">
              <a:extLst>
                <a:ext uri="{FF2B5EF4-FFF2-40B4-BE49-F238E27FC236}">
                  <a16:creationId xmlns:a16="http://schemas.microsoft.com/office/drawing/2014/main" id="{A7E5E116-348C-0344-A574-5896C0346850}"/>
                </a:ext>
              </a:extLst>
            </p:cNvPr>
            <p:cNvSpPr/>
            <p:nvPr/>
          </p:nvSpPr>
          <p:spPr>
            <a:xfrm>
              <a:off x="7775871" y="2526792"/>
              <a:ext cx="361336" cy="361336"/>
            </a:xfrm>
            <a:prstGeom prst="flowChartConnector">
              <a:avLst/>
            </a:prstGeom>
            <a:solidFill>
              <a:srgbClr val="6E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NeueCyr" panose="02000503040000020004" pitchFamily="2" charset="-52"/>
                </a:rPr>
                <a:t>3</a:t>
              </a:r>
              <a:endParaRPr lang="ru-RU" sz="1200" b="1" dirty="0">
                <a:latin typeface="HelveticaNeueCyr" panose="02000503040000020004" pitchFamily="2" charset="-52"/>
              </a:endParaRPr>
            </a:p>
          </p:txBody>
        </p:sp>
        <p:sp>
          <p:nvSpPr>
            <p:cNvPr id="94" name="Блок-схема: узел 23">
              <a:extLst>
                <a:ext uri="{FF2B5EF4-FFF2-40B4-BE49-F238E27FC236}">
                  <a16:creationId xmlns:a16="http://schemas.microsoft.com/office/drawing/2014/main" id="{2A0E9DF3-B501-7A48-B299-9A62BEB27A1D}"/>
                </a:ext>
              </a:extLst>
            </p:cNvPr>
            <p:cNvSpPr/>
            <p:nvPr/>
          </p:nvSpPr>
          <p:spPr>
            <a:xfrm>
              <a:off x="9631565" y="2526792"/>
              <a:ext cx="361336" cy="361336"/>
            </a:xfrm>
            <a:prstGeom prst="flowChartConnector">
              <a:avLst/>
            </a:prstGeom>
            <a:solidFill>
              <a:srgbClr val="6E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NeueCyr" panose="02000503040000020004" pitchFamily="2" charset="-52"/>
                </a:rPr>
                <a:t>4</a:t>
              </a:r>
              <a:endParaRPr lang="ru-RU" sz="1200" b="1" dirty="0">
                <a:latin typeface="HelveticaNeueCyr" panose="02000503040000020004" pitchFamily="2" charset="-52"/>
              </a:endParaRPr>
            </a:p>
          </p:txBody>
        </p:sp>
        <p:sp>
          <p:nvSpPr>
            <p:cNvPr id="95" name="Блок-схема: узел 23">
              <a:extLst>
                <a:ext uri="{FF2B5EF4-FFF2-40B4-BE49-F238E27FC236}">
                  <a16:creationId xmlns:a16="http://schemas.microsoft.com/office/drawing/2014/main" id="{26193634-C41D-764F-BCD8-B8CA49B12119}"/>
                </a:ext>
              </a:extLst>
            </p:cNvPr>
            <p:cNvSpPr/>
            <p:nvPr/>
          </p:nvSpPr>
          <p:spPr>
            <a:xfrm>
              <a:off x="7793800" y="4283874"/>
              <a:ext cx="361336" cy="361336"/>
            </a:xfrm>
            <a:prstGeom prst="flowChartConnector">
              <a:avLst/>
            </a:prstGeom>
            <a:solidFill>
              <a:srgbClr val="6E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NeueCyr" panose="02000503040000020004" pitchFamily="2" charset="-52"/>
                </a:rPr>
                <a:t>5</a:t>
              </a:r>
              <a:endParaRPr lang="ru-RU" sz="1200" b="1" dirty="0">
                <a:latin typeface="HelveticaNeueCyr" panose="02000503040000020004" pitchFamily="2" charset="-52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610F5F88-5C53-46B8-B2A2-908D45B45949}"/>
              </a:ext>
            </a:extLst>
          </p:cNvPr>
          <p:cNvSpPr txBox="1"/>
          <p:nvPr/>
        </p:nvSpPr>
        <p:spPr>
          <a:xfrm>
            <a:off x="6993923" y="775190"/>
            <a:ext cx="4126053" cy="4832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комплексной технологии очистки воздуха операторских залов и воздуха, выбрасываемого в атмосфере, обеспечивает соответствие всех санитарных норм. </a:t>
            </a:r>
          </a:p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прохождения через установку воздух очищен от всех видов загрязнителей – аэрозолей, вредных веществ, микроорганизмов.</a:t>
            </a:r>
          </a:p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установок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Advanced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выходе из вентиляционных систем предотвращает распространение запаха  канализации вокруг объекта – на границе санитарно-защитной зоны концентрации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дурнопахнущих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веществ ниже предела обнаружения человеческим носом.</a:t>
            </a:r>
          </a:p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Очистка воздуха ниже норм ПДК позволяет пересмотреть размеры санитарно-защитной зоны вокруг объекта.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установках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опционно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заложена функция удаленного мониторинга показателей эффективности очистки воздуха.</a:t>
            </a: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E576E46B-5A48-4FF8-91D5-8013F725FF40}"/>
              </a:ext>
            </a:extLst>
          </p:cNvPr>
          <p:cNvSpPr/>
          <p:nvPr/>
        </p:nvSpPr>
        <p:spPr>
          <a:xfrm>
            <a:off x="367208" y="3627391"/>
            <a:ext cx="7046" cy="7046"/>
          </a:xfrm>
          <a:custGeom>
            <a:avLst/>
            <a:gdLst/>
            <a:ahLst/>
            <a:cxnLst/>
            <a:rect l="l" t="t" r="r" b="b"/>
            <a:pathLst>
              <a:path w="7046" h="7046"/>
            </a:pathLst>
          </a:custGeom>
          <a:noFill/>
          <a:ln w="14956" cap="flat">
            <a:solidFill>
              <a:srgbClr val="0D4EA3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ECBC2B75-5DE4-A840-A855-105511EE1151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128" name="Полилиния: фигура 18">
              <a:extLst>
                <a:ext uri="{FF2B5EF4-FFF2-40B4-BE49-F238E27FC236}">
                  <a16:creationId xmlns:a16="http://schemas.microsoft.com/office/drawing/2014/main" id="{8C66882B-5E34-6346-82C1-AEDBAEE99267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9">
              <a:extLst>
                <a:ext uri="{FF2B5EF4-FFF2-40B4-BE49-F238E27FC236}">
                  <a16:creationId xmlns:a16="http://schemas.microsoft.com/office/drawing/2014/main" id="{E75D067A-AA7B-2149-B8AC-11ECD2B64B2B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20">
              <a:extLst>
                <a:ext uri="{FF2B5EF4-FFF2-40B4-BE49-F238E27FC236}">
                  <a16:creationId xmlns:a16="http://schemas.microsoft.com/office/drawing/2014/main" id="{5090E773-70C9-934E-866A-6EBA6B302036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48AECB5-0979-1247-B595-C7CDA8C4C28C}"/>
                </a:ext>
              </a:extLst>
            </p:cNvPr>
            <p:cNvSpPr txBox="1"/>
            <p:nvPr/>
          </p:nvSpPr>
          <p:spPr>
            <a:xfrm>
              <a:off x="934710" y="6133779"/>
              <a:ext cx="3353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spc="0" baseline="0" dirty="0">
                  <a:solidFill>
                    <a:srgbClr val="0D4EA3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10</a:t>
              </a:r>
              <a:endParaRPr lang="ru-RU" sz="1050" b="1" spc="0" baseline="0" dirty="0">
                <a:solidFill>
                  <a:srgbClr val="0D4EA3"/>
                </a:solidFill>
                <a:latin typeface="HelveticaNeueCyr" panose="02000503040000020004" pitchFamily="2" charset="-52"/>
                <a:sym typeface="HelveticaNeueCyr-Medium"/>
                <a:rtl val="0"/>
              </a:endParaRPr>
            </a:p>
          </p:txBody>
        </p:sp>
        <p:sp>
          <p:nvSpPr>
            <p:cNvPr id="132" name="Полилиния: фигура 22">
              <a:extLst>
                <a:ext uri="{FF2B5EF4-FFF2-40B4-BE49-F238E27FC236}">
                  <a16:creationId xmlns:a16="http://schemas.microsoft.com/office/drawing/2014/main" id="{57A4C44E-36EF-F547-8B4C-36552C60E57D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7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37BB20-1C34-422C-AF21-29AFBEF57259}"/>
              </a:ext>
            </a:extLst>
          </p:cNvPr>
          <p:cNvSpPr txBox="1"/>
          <p:nvPr/>
        </p:nvSpPr>
        <p:spPr>
          <a:xfrm>
            <a:off x="923112" y="951011"/>
            <a:ext cx="634092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Чистый воздух — наша работа!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AC5F4-F88B-4DB6-99E8-88D455D78EF3}"/>
              </a:ext>
            </a:extLst>
          </p:cNvPr>
          <p:cNvSpPr txBox="1"/>
          <p:nvPr/>
        </p:nvSpPr>
        <p:spPr>
          <a:xfrm>
            <a:off x="913275" y="1697499"/>
            <a:ext cx="6340929" cy="3814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kern="1000" dirty="0">
                <a:solidFill>
                  <a:srgbClr val="6EC2FF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Будем рады ответить на любые вопросы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0212743-6DAB-4B16-8F17-5C3FD195E3D6}"/>
              </a:ext>
            </a:extLst>
          </p:cNvPr>
          <p:cNvGrpSpPr/>
          <p:nvPr/>
        </p:nvGrpSpPr>
        <p:grpSpPr>
          <a:xfrm>
            <a:off x="1140304" y="5184768"/>
            <a:ext cx="1531459" cy="392127"/>
            <a:chOff x="4095750" y="988534"/>
            <a:chExt cx="2000249" cy="512159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9621B27-AFEB-4514-AAA8-58925879C48E}"/>
                </a:ext>
              </a:extLst>
            </p:cNvPr>
            <p:cNvSpPr/>
            <p:nvPr/>
          </p:nvSpPr>
          <p:spPr>
            <a:xfrm>
              <a:off x="4095750" y="988534"/>
              <a:ext cx="1716500" cy="512159"/>
            </a:xfrm>
            <a:custGeom>
              <a:avLst/>
              <a:gdLst>
                <a:gd name="connsiteX0" fmla="*/ 934403 w 1716500"/>
                <a:gd name="connsiteY0" fmla="*/ 0 h 512159"/>
                <a:gd name="connsiteX1" fmla="*/ 678275 w 1716500"/>
                <a:gd name="connsiteY1" fmla="*/ 256127 h 512159"/>
                <a:gd name="connsiteX2" fmla="*/ 934403 w 1716500"/>
                <a:gd name="connsiteY2" fmla="*/ 512159 h 512159"/>
                <a:gd name="connsiteX3" fmla="*/ 1190530 w 1716500"/>
                <a:gd name="connsiteY3" fmla="*/ 256127 h 512159"/>
                <a:gd name="connsiteX4" fmla="*/ 934403 w 1716500"/>
                <a:gd name="connsiteY4" fmla="*/ 0 h 512159"/>
                <a:gd name="connsiteX5" fmla="*/ 934403 w 1716500"/>
                <a:gd name="connsiteY5" fmla="*/ 366808 h 512159"/>
                <a:gd name="connsiteX6" fmla="*/ 823627 w 1716500"/>
                <a:gd name="connsiteY6" fmla="*/ 256127 h 512159"/>
                <a:gd name="connsiteX7" fmla="*/ 934403 w 1716500"/>
                <a:gd name="connsiteY7" fmla="*/ 145352 h 512159"/>
                <a:gd name="connsiteX8" fmla="*/ 1045083 w 1716500"/>
                <a:gd name="connsiteY8" fmla="*/ 256127 h 512159"/>
                <a:gd name="connsiteX9" fmla="*/ 934403 w 1716500"/>
                <a:gd name="connsiteY9" fmla="*/ 366808 h 512159"/>
                <a:gd name="connsiteX10" fmla="*/ 622935 w 1716500"/>
                <a:gd name="connsiteY10" fmla="*/ 498348 h 512159"/>
                <a:gd name="connsiteX11" fmla="*/ 484442 w 1716500"/>
                <a:gd name="connsiteY11" fmla="*/ 498348 h 512159"/>
                <a:gd name="connsiteX12" fmla="*/ 484442 w 1716500"/>
                <a:gd name="connsiteY12" fmla="*/ 13811 h 512159"/>
                <a:gd name="connsiteX13" fmla="*/ 622935 w 1716500"/>
                <a:gd name="connsiteY13" fmla="*/ 13811 h 512159"/>
                <a:gd name="connsiteX14" fmla="*/ 622935 w 1716500"/>
                <a:gd name="connsiteY14" fmla="*/ 498348 h 512159"/>
                <a:gd name="connsiteX15" fmla="*/ 415290 w 1716500"/>
                <a:gd name="connsiteY15" fmla="*/ 13811 h 512159"/>
                <a:gd name="connsiteX16" fmla="*/ 415290 w 1716500"/>
                <a:gd name="connsiteY16" fmla="*/ 152210 h 512159"/>
                <a:gd name="connsiteX17" fmla="*/ 276892 w 1716500"/>
                <a:gd name="connsiteY17" fmla="*/ 152210 h 512159"/>
                <a:gd name="connsiteX18" fmla="*/ 276892 w 1716500"/>
                <a:gd name="connsiteY18" fmla="*/ 498253 h 512159"/>
                <a:gd name="connsiteX19" fmla="*/ 138398 w 1716500"/>
                <a:gd name="connsiteY19" fmla="*/ 498253 h 512159"/>
                <a:gd name="connsiteX20" fmla="*/ 138398 w 1716500"/>
                <a:gd name="connsiteY20" fmla="*/ 152305 h 512159"/>
                <a:gd name="connsiteX21" fmla="*/ 0 w 1716500"/>
                <a:gd name="connsiteY21" fmla="*/ 152305 h 512159"/>
                <a:gd name="connsiteX22" fmla="*/ 0 w 1716500"/>
                <a:gd name="connsiteY22" fmla="*/ 13811 h 512159"/>
                <a:gd name="connsiteX23" fmla="*/ 415290 w 1716500"/>
                <a:gd name="connsiteY23" fmla="*/ 13811 h 512159"/>
                <a:gd name="connsiteX24" fmla="*/ 1716500 w 1716500"/>
                <a:gd name="connsiteY24" fmla="*/ 13811 h 512159"/>
                <a:gd name="connsiteX25" fmla="*/ 1716500 w 1716500"/>
                <a:gd name="connsiteY25" fmla="*/ 498253 h 512159"/>
                <a:gd name="connsiteX26" fmla="*/ 1591913 w 1716500"/>
                <a:gd name="connsiteY26" fmla="*/ 498253 h 512159"/>
                <a:gd name="connsiteX27" fmla="*/ 1384268 w 1716500"/>
                <a:gd name="connsiteY27" fmla="*/ 242126 h 512159"/>
                <a:gd name="connsiteX28" fmla="*/ 1384268 w 1716500"/>
                <a:gd name="connsiteY28" fmla="*/ 498253 h 512159"/>
                <a:gd name="connsiteX29" fmla="*/ 1245870 w 1716500"/>
                <a:gd name="connsiteY29" fmla="*/ 498253 h 512159"/>
                <a:gd name="connsiteX30" fmla="*/ 1245870 w 1716500"/>
                <a:gd name="connsiteY30" fmla="*/ 13811 h 512159"/>
                <a:gd name="connsiteX31" fmla="*/ 1370457 w 1716500"/>
                <a:gd name="connsiteY31" fmla="*/ 13811 h 512159"/>
                <a:gd name="connsiteX32" fmla="*/ 1578102 w 1716500"/>
                <a:gd name="connsiteY32" fmla="*/ 262985 h 512159"/>
                <a:gd name="connsiteX33" fmla="*/ 1578102 w 1716500"/>
                <a:gd name="connsiteY33" fmla="*/ 13811 h 512159"/>
                <a:gd name="connsiteX34" fmla="*/ 1716500 w 1716500"/>
                <a:gd name="connsiteY34" fmla="*/ 13811 h 5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6500" h="512159">
                  <a:moveTo>
                    <a:pt x="934403" y="0"/>
                  </a:moveTo>
                  <a:cubicBezTo>
                    <a:pt x="792956" y="0"/>
                    <a:pt x="678275" y="114586"/>
                    <a:pt x="678275" y="256127"/>
                  </a:cubicBezTo>
                  <a:cubicBezTo>
                    <a:pt x="678275" y="397574"/>
                    <a:pt x="792956" y="512159"/>
                    <a:pt x="934403" y="512159"/>
                  </a:cubicBezTo>
                  <a:cubicBezTo>
                    <a:pt x="1075849" y="512159"/>
                    <a:pt x="1190530" y="397478"/>
                    <a:pt x="1190530" y="256127"/>
                  </a:cubicBezTo>
                  <a:cubicBezTo>
                    <a:pt x="1190435" y="114586"/>
                    <a:pt x="1075754" y="0"/>
                    <a:pt x="934403" y="0"/>
                  </a:cubicBezTo>
                  <a:moveTo>
                    <a:pt x="934403" y="366808"/>
                  </a:moveTo>
                  <a:cubicBezTo>
                    <a:pt x="873252" y="366808"/>
                    <a:pt x="823627" y="317278"/>
                    <a:pt x="823627" y="256127"/>
                  </a:cubicBezTo>
                  <a:cubicBezTo>
                    <a:pt x="823627" y="194977"/>
                    <a:pt x="873252" y="145352"/>
                    <a:pt x="934403" y="145352"/>
                  </a:cubicBezTo>
                  <a:cubicBezTo>
                    <a:pt x="995553" y="145352"/>
                    <a:pt x="1045083" y="194977"/>
                    <a:pt x="1045083" y="256127"/>
                  </a:cubicBezTo>
                  <a:cubicBezTo>
                    <a:pt x="1045083" y="317278"/>
                    <a:pt x="995553" y="366808"/>
                    <a:pt x="934403" y="366808"/>
                  </a:cubicBezTo>
                  <a:moveTo>
                    <a:pt x="622935" y="498348"/>
                  </a:moveTo>
                  <a:lnTo>
                    <a:pt x="484442" y="498348"/>
                  </a:lnTo>
                  <a:lnTo>
                    <a:pt x="484442" y="13811"/>
                  </a:lnTo>
                  <a:lnTo>
                    <a:pt x="622935" y="13811"/>
                  </a:lnTo>
                  <a:lnTo>
                    <a:pt x="622935" y="498348"/>
                  </a:lnTo>
                  <a:close/>
                  <a:moveTo>
                    <a:pt x="415290" y="13811"/>
                  </a:moveTo>
                  <a:lnTo>
                    <a:pt x="415290" y="152210"/>
                  </a:lnTo>
                  <a:lnTo>
                    <a:pt x="276892" y="152210"/>
                  </a:lnTo>
                  <a:lnTo>
                    <a:pt x="276892" y="498253"/>
                  </a:lnTo>
                  <a:lnTo>
                    <a:pt x="138398" y="498253"/>
                  </a:lnTo>
                  <a:lnTo>
                    <a:pt x="138398" y="152305"/>
                  </a:lnTo>
                  <a:lnTo>
                    <a:pt x="0" y="152305"/>
                  </a:lnTo>
                  <a:lnTo>
                    <a:pt x="0" y="13811"/>
                  </a:lnTo>
                  <a:lnTo>
                    <a:pt x="415290" y="13811"/>
                  </a:lnTo>
                  <a:close/>
                  <a:moveTo>
                    <a:pt x="1716500" y="13811"/>
                  </a:moveTo>
                  <a:lnTo>
                    <a:pt x="1716500" y="498253"/>
                  </a:lnTo>
                  <a:lnTo>
                    <a:pt x="1591913" y="498253"/>
                  </a:lnTo>
                  <a:lnTo>
                    <a:pt x="1384268" y="242126"/>
                  </a:lnTo>
                  <a:lnTo>
                    <a:pt x="1384268" y="498253"/>
                  </a:lnTo>
                  <a:lnTo>
                    <a:pt x="1245870" y="498253"/>
                  </a:lnTo>
                  <a:lnTo>
                    <a:pt x="1245870" y="13811"/>
                  </a:lnTo>
                  <a:lnTo>
                    <a:pt x="1370457" y="13811"/>
                  </a:lnTo>
                  <a:lnTo>
                    <a:pt x="1578102" y="262985"/>
                  </a:lnTo>
                  <a:lnTo>
                    <a:pt x="1578102" y="13811"/>
                  </a:lnTo>
                  <a:lnTo>
                    <a:pt x="1716500" y="138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5EA5E4C-4E68-46DB-9D9C-8A614E198E61}"/>
                </a:ext>
              </a:extLst>
            </p:cNvPr>
            <p:cNvSpPr/>
            <p:nvPr/>
          </p:nvSpPr>
          <p:spPr>
            <a:xfrm>
              <a:off x="5874448" y="1265330"/>
              <a:ext cx="221551" cy="221551"/>
            </a:xfrm>
            <a:custGeom>
              <a:avLst/>
              <a:gdLst>
                <a:gd name="connsiteX0" fmla="*/ 110776 w 221551"/>
                <a:gd name="connsiteY0" fmla="*/ 221552 h 221551"/>
                <a:gd name="connsiteX1" fmla="*/ 95536 w 221551"/>
                <a:gd name="connsiteY1" fmla="*/ 220504 h 221551"/>
                <a:gd name="connsiteX2" fmla="*/ 0 w 221551"/>
                <a:gd name="connsiteY2" fmla="*/ 110776 h 221551"/>
                <a:gd name="connsiteX3" fmla="*/ 110776 w 221551"/>
                <a:gd name="connsiteY3" fmla="*/ 0 h 221551"/>
                <a:gd name="connsiteX4" fmla="*/ 126016 w 221551"/>
                <a:gd name="connsiteY4" fmla="*/ 1048 h 221551"/>
                <a:gd name="connsiteX5" fmla="*/ 221551 w 221551"/>
                <a:gd name="connsiteY5" fmla="*/ 110776 h 221551"/>
                <a:gd name="connsiteX6" fmla="*/ 110776 w 221551"/>
                <a:gd name="connsiteY6" fmla="*/ 221552 h 22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51" h="221551">
                  <a:moveTo>
                    <a:pt x="110776" y="221552"/>
                  </a:moveTo>
                  <a:cubicBezTo>
                    <a:pt x="105632" y="221552"/>
                    <a:pt x="100489" y="221171"/>
                    <a:pt x="95536" y="220504"/>
                  </a:cubicBezTo>
                  <a:cubicBezTo>
                    <a:pt x="41624" y="213074"/>
                    <a:pt x="0" y="166783"/>
                    <a:pt x="0" y="110776"/>
                  </a:cubicBezTo>
                  <a:cubicBezTo>
                    <a:pt x="0" y="49625"/>
                    <a:pt x="49625" y="0"/>
                    <a:pt x="110776" y="0"/>
                  </a:cubicBezTo>
                  <a:cubicBezTo>
                    <a:pt x="115919" y="0"/>
                    <a:pt x="121063" y="381"/>
                    <a:pt x="126016" y="1048"/>
                  </a:cubicBezTo>
                  <a:cubicBezTo>
                    <a:pt x="179927" y="8477"/>
                    <a:pt x="221551" y="54769"/>
                    <a:pt x="221551" y="110776"/>
                  </a:cubicBezTo>
                  <a:cubicBezTo>
                    <a:pt x="221551" y="171926"/>
                    <a:pt x="171926" y="221552"/>
                    <a:pt x="110776" y="221552"/>
                  </a:cubicBezTo>
                </a:path>
              </a:pathLst>
            </a:custGeom>
            <a:solidFill>
              <a:srgbClr val="6EC2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658C0F-8CA7-4417-BFC8-69809227A00F}"/>
              </a:ext>
            </a:extLst>
          </p:cNvPr>
          <p:cNvSpPr/>
          <p:nvPr/>
        </p:nvSpPr>
        <p:spPr>
          <a:xfrm>
            <a:off x="757650" y="5184768"/>
            <a:ext cx="108000" cy="84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A5272-616A-4ABF-9307-01D47D740B31}"/>
              </a:ext>
            </a:extLst>
          </p:cNvPr>
          <p:cNvSpPr txBox="1"/>
          <p:nvPr/>
        </p:nvSpPr>
        <p:spPr>
          <a:xfrm>
            <a:off x="3405152" y="4861654"/>
            <a:ext cx="4876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Бабич Кирилл Викторович</a:t>
            </a:r>
          </a:p>
          <a:p>
            <a:pPr algn="l" rtl="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региональных продаж</a:t>
            </a:r>
            <a:endParaRPr lang="ru-RU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632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  <a:p>
            <a:pPr algn="l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babich-kv@tion.ru</a:t>
            </a:r>
          </a:p>
        </p:txBody>
      </p:sp>
    </p:spTree>
    <p:extLst>
      <p:ext uri="{BB962C8B-B14F-4D97-AF65-F5344CB8AC3E}">
        <p14:creationId xmlns:p14="http://schemas.microsoft.com/office/powerpoint/2010/main" val="48371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C6C4B-C685-4499-9005-67B15C85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5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4BF87-7FF8-4A78-B79E-F75FFEE13797}"/>
              </a:ext>
            </a:extLst>
          </p:cNvPr>
          <p:cNvSpPr txBox="1"/>
          <p:nvPr/>
        </p:nvSpPr>
        <p:spPr>
          <a:xfrm>
            <a:off x="924965" y="944563"/>
            <a:ext cx="3613575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Проблема запаха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D7A18-AF60-4463-B80A-2F877ED44B9E}"/>
              </a:ext>
            </a:extLst>
          </p:cNvPr>
          <p:cNvSpPr txBox="1"/>
          <p:nvPr/>
        </p:nvSpPr>
        <p:spPr>
          <a:xfrm>
            <a:off x="911225" y="1679258"/>
            <a:ext cx="6345484" cy="36374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Развитие крупных городов и рост уровня жизни приводит к уплотнению застройки и к возникновению жалоб от населения на неприятные запахи, источником которых являются следующие предприятия, поддерживающие инфраструктуру города: водоканалы, свалки, мусороперерабатывающие заводы и др. Неприятные запахи обусловлены наличием в выбрасываемом воздух </a:t>
            </a:r>
            <a:r>
              <a:rPr lang="ru-RU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дурнопахнущих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веществ (сероводород, аммиак, меркаптаны).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Особенностью этих веществ является то, что их запах начинает ощущаться людьми при содержании их в воздухе гораздо ниже ПДК*.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B76D33-D64C-4EF5-AB0A-E48255AAFD6B}"/>
              </a:ext>
            </a:extLst>
          </p:cNvPr>
          <p:cNvSpPr/>
          <p:nvPr/>
        </p:nvSpPr>
        <p:spPr>
          <a:xfrm>
            <a:off x="8081656" y="1679258"/>
            <a:ext cx="108000" cy="260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A6D492C-735E-4320-9AF8-D58A75F22346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4CE7170-0EDB-4AD6-8A56-47AD722C9183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E132849-13D0-406F-A595-CE2F054746E3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8091E385-E427-4FF5-9DFD-1DD20E22D336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9E0CD2-6C7E-4FF5-B013-4EEABAF77389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0D4EA3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2</a:t>
              </a: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B568491-6D6A-40B8-8487-0303A03A615D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2C1666-EFE9-493A-A6F8-3D1A4397964D}"/>
              </a:ext>
            </a:extLst>
          </p:cNvPr>
          <p:cNvSpPr txBox="1"/>
          <p:nvPr/>
        </p:nvSpPr>
        <p:spPr>
          <a:xfrm>
            <a:off x="8454853" y="1581057"/>
            <a:ext cx="2812182" cy="369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Мы разработали установки газоочистки, которые решают проблему запаха для объектов водоканала: канализационных насосных станций и очистных сооружений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43560-3D8A-454B-9664-CBE89E54DA00}"/>
              </a:ext>
            </a:extLst>
          </p:cNvPr>
          <p:cNvSpPr txBox="1"/>
          <p:nvPr/>
        </p:nvSpPr>
        <p:spPr>
          <a:xfrm>
            <a:off x="924965" y="5427052"/>
            <a:ext cx="614045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—</a:t>
            </a:r>
          </a:p>
          <a:p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* Предельно-допустимая концентрация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3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8C55F5-3BC6-4F9A-8CB7-3CB05D4A0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1557"/>
          <a:stretch/>
        </p:blipFill>
        <p:spPr>
          <a:xfrm>
            <a:off x="0" y="850710"/>
            <a:ext cx="12192000" cy="362478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603D05C-DBEC-4FB1-85C4-B6B5A45DA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A35B233-8C71-48FE-8275-5B1F5F95861C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0E2DD38B-38B6-47DD-8E5F-6245B8DA7B8A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5378094-234B-4ECB-9E6B-0444F7C94A7E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C4A6DF9-F8C4-489C-9CDE-6C55ADCBDB35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9BE132-6492-433D-99CE-D0FC295618A3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FFFFFF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3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944A399-7F3C-4AC9-AD66-619418696520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34BDD8B-C90A-4BDB-875D-4A0DF8682190}"/>
              </a:ext>
            </a:extLst>
          </p:cNvPr>
          <p:cNvSpPr txBox="1"/>
          <p:nvPr/>
        </p:nvSpPr>
        <p:spPr>
          <a:xfrm>
            <a:off x="6437852" y="3840071"/>
            <a:ext cx="1786786" cy="10618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Объемный </a:t>
            </a:r>
            <a:r>
              <a:rPr lang="en-US" sz="14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 </a:t>
            </a:r>
            <a:r>
              <a:rPr lang="ru-RU" sz="14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фильтр </a:t>
            </a:r>
            <a:endParaRPr lang="en-US" sz="1400" b="1" dirty="0">
              <a:solidFill>
                <a:srgbClr val="0D4EA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effectLst/>
                <a:latin typeface="Arial"/>
                <a:ea typeface="Calibri" panose="020F0502020204030204" pitchFamily="34" charset="0"/>
                <a:cs typeface="Arial"/>
              </a:rPr>
              <a:t>Обеспечивает захват ча</a:t>
            </a:r>
            <a:r>
              <a:rPr lang="ru-RU" sz="1200" dirty="0">
                <a:latin typeface="Arial"/>
                <a:ea typeface="Calibri" panose="020F0502020204030204" pitchFamily="34" charset="0"/>
                <a:cs typeface="Arial"/>
              </a:rPr>
              <a:t>ст</a:t>
            </a:r>
            <a:r>
              <a:rPr lang="ru-RU" sz="1200" dirty="0">
                <a:effectLst/>
                <a:latin typeface="Arial"/>
                <a:ea typeface="Calibri" panose="020F0502020204030204" pitchFamily="34" charset="0"/>
                <a:cs typeface="Arial"/>
              </a:rPr>
              <a:t>иц, аэрозолей и микроорганизмов.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48881-FED9-405F-B37E-561CD7457D8A}"/>
              </a:ext>
            </a:extLst>
          </p:cNvPr>
          <p:cNvSpPr txBox="1"/>
          <p:nvPr/>
        </p:nvSpPr>
        <p:spPr>
          <a:xfrm>
            <a:off x="923591" y="951010"/>
            <a:ext cx="638398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Технология очистки </a:t>
            </a:r>
            <a:r>
              <a:rPr lang="ru-RU" sz="2800" b="1" kern="1000" dirty="0" err="1">
                <a:solidFill>
                  <a:srgbClr val="0D4EA3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Тион</a:t>
            </a:r>
            <a:endParaRPr lang="ru-RU" sz="2800" b="1" kern="1000" dirty="0">
              <a:solidFill>
                <a:srgbClr val="0D4EA3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860DA5-4D92-498D-8B39-A30874822F0F}"/>
              </a:ext>
            </a:extLst>
          </p:cNvPr>
          <p:cNvSpPr txBox="1"/>
          <p:nvPr/>
        </p:nvSpPr>
        <p:spPr>
          <a:xfrm>
            <a:off x="2033173" y="3847864"/>
            <a:ext cx="1786786" cy="14003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b="1" i="0" u="none" strike="noStrike" baseline="0" dirty="0" err="1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Префильтр</a:t>
            </a:r>
            <a:endParaRPr lang="ru-RU" sz="1400" b="1" i="0" u="none" strike="noStrike" baseline="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Задерживает крупные</a:t>
            </a:r>
            <a:r>
              <a:rPr lang="en-US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частицы загрязнений пыль,</a:t>
            </a:r>
            <a:r>
              <a:rPr lang="en-US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пух, и т. д.)</a:t>
            </a:r>
            <a:r>
              <a:rPr lang="en-US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ru-RU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увеличивая ресурс работы</a:t>
            </a:r>
            <a:r>
              <a:rPr lang="en-US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следующих компонентов</a:t>
            </a:r>
            <a:r>
              <a:rPr lang="en-US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200" b="0" i="0" u="none" strike="noStrike" baseline="0" dirty="0">
                <a:solidFill>
                  <a:srgbClr val="333333"/>
                </a:solidFill>
                <a:latin typeface="Arial"/>
                <a:cs typeface="Arial"/>
              </a:rPr>
              <a:t>системы.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77A51E-B45B-42F3-BFA6-550A85F9D8DC}"/>
              </a:ext>
            </a:extLst>
          </p:cNvPr>
          <p:cNvSpPr txBox="1"/>
          <p:nvPr/>
        </p:nvSpPr>
        <p:spPr>
          <a:xfrm>
            <a:off x="4277160" y="3847864"/>
            <a:ext cx="1786786" cy="8463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b="1" i="0" u="none" strike="noStrike" baseline="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Каплеуловитель</a:t>
            </a:r>
          </a:p>
          <a:p>
            <a:pPr algn="l">
              <a:spcAft>
                <a:spcPts val="600"/>
              </a:spcAf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Задерживает капли жидкости инерционным способом.</a:t>
            </a:r>
            <a:endParaRPr lang="ru-RU" sz="1200" b="0" i="0" u="none" strike="noStrike" baseline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32AA9-5F17-455C-83EB-9AAC8F929B5C}"/>
              </a:ext>
            </a:extLst>
          </p:cNvPr>
          <p:cNvSpPr txBox="1"/>
          <p:nvPr/>
        </p:nvSpPr>
        <p:spPr>
          <a:xfrm>
            <a:off x="8649959" y="3840071"/>
            <a:ext cx="1964253" cy="20467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Высокоэффективный сорбент «</a:t>
            </a:r>
            <a:r>
              <a:rPr lang="ru-RU" sz="1400" b="1" dirty="0" err="1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Тион</a:t>
            </a:r>
            <a:r>
              <a:rPr lang="ru-RU" sz="14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Поглощает из воздуха газы, вредные вещества и запахи за счет специальной рецептуры сорбента, который не пропускает дальше сероводород 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ru-RU" sz="1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аммиак 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ru-RU" sz="1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меркаптаны 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RSH</a:t>
            </a:r>
            <a:r>
              <a:rPr lang="ru-RU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4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9012BC-F4DA-497D-8940-79B5E215B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7702"/>
          <a:stretch/>
        </p:blipFill>
        <p:spPr>
          <a:xfrm>
            <a:off x="4075263" y="116901"/>
            <a:ext cx="8116738" cy="6741099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8D337B-ABF2-4D6E-B463-0DB6BE4E79D5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59E87964-7C7A-4C22-AD79-33E1E1F991BF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E5307EEE-EA23-4D23-82F2-099C4391F2BD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92F9CAE4-944C-4504-B35F-CD991C08A0DC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4EFEC6-7AE6-4EA8-A600-475FFB60DE8C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FFFFFF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4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BAEB44F6-D02A-4BE5-BD83-A26CF624F281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EB28E4-C716-433B-81E1-19395E269DF9}"/>
              </a:ext>
            </a:extLst>
          </p:cNvPr>
          <p:cNvSpPr txBox="1"/>
          <p:nvPr/>
        </p:nvSpPr>
        <p:spPr>
          <a:xfrm>
            <a:off x="911225" y="1569550"/>
            <a:ext cx="3988435" cy="10347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установка газоочистки, обеспечивающая комплексное решение задач по очистке отходящих газов на объектах водоканала.</a:t>
            </a:r>
            <a:endParaRPr lang="ru-RU" sz="28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E25AB-73AF-4425-94FF-41F0A89968B7}"/>
              </a:ext>
            </a:extLst>
          </p:cNvPr>
          <p:cNvSpPr txBox="1"/>
          <p:nvPr/>
        </p:nvSpPr>
        <p:spPr>
          <a:xfrm>
            <a:off x="923591" y="951010"/>
            <a:ext cx="638398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kern="1000" dirty="0" err="1">
                <a:solidFill>
                  <a:srgbClr val="0D4EA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Tion</a:t>
            </a:r>
            <a:r>
              <a:rPr lang="ru-RU" sz="2800" b="1" kern="1000" dirty="0">
                <a:solidFill>
                  <a:srgbClr val="0D4EA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0" dirty="0">
                <a:solidFill>
                  <a:srgbClr val="0D4EA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SPS Advanced</a:t>
            </a:r>
            <a:endParaRPr lang="ru-RU" sz="2800" b="1" kern="1000" dirty="0">
              <a:solidFill>
                <a:srgbClr val="0D4EA3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3A19F0-79E9-450C-9A0D-2132733AEDF4}"/>
              </a:ext>
            </a:extLst>
          </p:cNvPr>
          <p:cNvSpPr txBox="1"/>
          <p:nvPr/>
        </p:nvSpPr>
        <p:spPr>
          <a:xfrm>
            <a:off x="1933636" y="3177658"/>
            <a:ext cx="1915692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600" b="1" dirty="0" err="1">
                <a:solidFill>
                  <a:srgbClr val="0D4EA3"/>
                </a:solidFill>
                <a:latin typeface="Arial"/>
                <a:cs typeface="Arial"/>
              </a:rPr>
              <a:t>Префильтр</a:t>
            </a:r>
            <a:endParaRPr lang="en-US" sz="1600" b="1" dirty="0" err="1">
              <a:solidFill>
                <a:srgbClr val="0D4EA3"/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5AD57-BBD3-41CA-96DF-88A39DDCC471}"/>
              </a:ext>
            </a:extLst>
          </p:cNvPr>
          <p:cNvSpPr txBox="1"/>
          <p:nvPr/>
        </p:nvSpPr>
        <p:spPr>
          <a:xfrm>
            <a:off x="1933637" y="3995120"/>
            <a:ext cx="1915692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600" b="1" dirty="0">
                <a:solidFill>
                  <a:srgbClr val="0D4EA3"/>
                </a:solidFill>
                <a:latin typeface="Arial"/>
                <a:cs typeface="Arial"/>
              </a:rPr>
              <a:t>Объемный </a:t>
            </a:r>
            <a:r>
              <a:rPr lang="en-US" sz="1600" b="1" dirty="0">
                <a:solidFill>
                  <a:srgbClr val="0D4EA3"/>
                </a:solidFill>
                <a:latin typeface="Arial"/>
                <a:cs typeface="Arial"/>
              </a:rPr>
              <a:t>HEPA</a:t>
            </a:r>
            <a:r>
              <a:rPr lang="ru-RU" sz="1600" b="1" dirty="0">
                <a:solidFill>
                  <a:srgbClr val="0D4EA3"/>
                </a:solidFill>
                <a:latin typeface="Arial"/>
                <a:cs typeface="Arial"/>
              </a:rPr>
              <a:t> фильтр</a:t>
            </a:r>
            <a:endParaRPr lang="en-US" sz="1600" b="1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9F495-4208-40C4-8DE7-4D06AA086682}"/>
              </a:ext>
            </a:extLst>
          </p:cNvPr>
          <p:cNvSpPr txBox="1"/>
          <p:nvPr/>
        </p:nvSpPr>
        <p:spPr>
          <a:xfrm>
            <a:off x="1933636" y="4641478"/>
            <a:ext cx="191569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Адсорбционный фильтр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922D28CB-FC74-441E-A3A6-A63C75E65F7D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849328" y="3300769"/>
            <a:ext cx="2291122" cy="0"/>
          </a:xfrm>
          <a:prstGeom prst="line">
            <a:avLst/>
          </a:prstGeom>
          <a:ln w="9525">
            <a:solidFill>
              <a:srgbClr val="6EC2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F6B10EA5-EF2B-4B18-8410-EE9FAF33B3F9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849329" y="4235833"/>
            <a:ext cx="1344971" cy="5509"/>
          </a:xfrm>
          <a:prstGeom prst="line">
            <a:avLst/>
          </a:prstGeom>
          <a:ln w="9525">
            <a:solidFill>
              <a:srgbClr val="6E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09E5C443-8DFF-4BDA-8029-C4266D089AD8}"/>
              </a:ext>
            </a:extLst>
          </p:cNvPr>
          <p:cNvCxnSpPr>
            <a:cxnSpLocks/>
          </p:cNvCxnSpPr>
          <p:nvPr/>
        </p:nvCxnSpPr>
        <p:spPr>
          <a:xfrm flipV="1">
            <a:off x="5194300" y="3558257"/>
            <a:ext cx="2640186" cy="683086"/>
          </a:xfrm>
          <a:prstGeom prst="line">
            <a:avLst/>
          </a:prstGeom>
          <a:ln w="9525">
            <a:solidFill>
              <a:srgbClr val="6EC2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3DE9A138-CF19-4679-9FE9-707735A5B0B7}"/>
              </a:ext>
            </a:extLst>
          </p:cNvPr>
          <p:cNvCxnSpPr>
            <a:cxnSpLocks/>
          </p:cNvCxnSpPr>
          <p:nvPr/>
        </p:nvCxnSpPr>
        <p:spPr>
          <a:xfrm flipV="1">
            <a:off x="3849329" y="4885449"/>
            <a:ext cx="1344971" cy="5509"/>
          </a:xfrm>
          <a:prstGeom prst="line">
            <a:avLst/>
          </a:prstGeom>
          <a:ln w="9525">
            <a:solidFill>
              <a:srgbClr val="6E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C76389C-BA86-455A-9E21-071B605523BA}"/>
              </a:ext>
            </a:extLst>
          </p:cNvPr>
          <p:cNvCxnSpPr>
            <a:cxnSpLocks/>
          </p:cNvCxnSpPr>
          <p:nvPr/>
        </p:nvCxnSpPr>
        <p:spPr>
          <a:xfrm flipV="1">
            <a:off x="5194300" y="3876839"/>
            <a:ext cx="2324100" cy="1008611"/>
          </a:xfrm>
          <a:prstGeom prst="line">
            <a:avLst/>
          </a:prstGeom>
          <a:ln w="9525">
            <a:solidFill>
              <a:srgbClr val="6EC2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C9963FBF-7989-4A52-95B1-837533EB528C}"/>
              </a:ext>
            </a:extLst>
          </p:cNvPr>
          <p:cNvSpPr/>
          <p:nvPr/>
        </p:nvSpPr>
        <p:spPr>
          <a:xfrm>
            <a:off x="1492188" y="3210739"/>
            <a:ext cx="108000" cy="1923182"/>
          </a:xfrm>
          <a:prstGeom prst="rect">
            <a:avLst/>
          </a:prstGeom>
          <a:solidFill>
            <a:srgbClr val="6E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2B929-7A23-4F6E-9E8D-0C23AE46D34A}"/>
              </a:ext>
            </a:extLst>
          </p:cNvPr>
          <p:cNvSpPr txBox="1"/>
          <p:nvPr/>
        </p:nvSpPr>
        <p:spPr>
          <a:xfrm>
            <a:off x="1933636" y="3558257"/>
            <a:ext cx="191569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Каплеуловитель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8A9BE96-8E2C-44A7-93FC-4A8DFA38DBC9}"/>
              </a:ext>
            </a:extLst>
          </p:cNvPr>
          <p:cNvCxnSpPr>
            <a:cxnSpLocks/>
          </p:cNvCxnSpPr>
          <p:nvPr/>
        </p:nvCxnSpPr>
        <p:spPr>
          <a:xfrm>
            <a:off x="3849328" y="3674149"/>
            <a:ext cx="2635292" cy="0"/>
          </a:xfrm>
          <a:prstGeom prst="line">
            <a:avLst/>
          </a:prstGeom>
          <a:ln w="9525">
            <a:solidFill>
              <a:srgbClr val="6EC2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7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0FBC6C2-ABE2-9444-BF48-071010D2AC2A}"/>
              </a:ext>
            </a:extLst>
          </p:cNvPr>
          <p:cNvSpPr txBox="1"/>
          <p:nvPr/>
        </p:nvSpPr>
        <p:spPr>
          <a:xfrm>
            <a:off x="911225" y="3592104"/>
            <a:ext cx="3211285" cy="12987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Комплексная технология «</a:t>
            </a:r>
            <a:r>
              <a:rPr lang="ru-RU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Тион</a:t>
            </a: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обеспечивает очистку от всех видов загрязнителей — пыли, аэрозолей, </a:t>
            </a:r>
            <a:r>
              <a:rPr lang="ru-RU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дурнопахнущих</a:t>
            </a: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веществ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70DD991-0261-B54A-B3C0-C17F5B550BCE}"/>
              </a:ext>
            </a:extLst>
          </p:cNvPr>
          <p:cNvSpPr txBox="1"/>
          <p:nvPr/>
        </p:nvSpPr>
        <p:spPr>
          <a:xfrm>
            <a:off x="911225" y="3152001"/>
            <a:ext cx="29327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4BEE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Комплексный подход</a:t>
            </a:r>
            <a:endParaRPr lang="ru-RU" b="1" dirty="0">
              <a:solidFill>
                <a:srgbClr val="4BEE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30A70DD-D8FD-DF47-8B83-D255F96B98E4}"/>
              </a:ext>
            </a:extLst>
          </p:cNvPr>
          <p:cNvSpPr txBox="1"/>
          <p:nvPr/>
        </p:nvSpPr>
        <p:spPr>
          <a:xfrm>
            <a:off x="4629609" y="3152001"/>
            <a:ext cx="293278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95FFA4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Энергоэффективность</a:t>
            </a:r>
            <a:endParaRPr lang="ru-RU" b="1" dirty="0">
              <a:solidFill>
                <a:srgbClr val="95FF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CB645D5-E82C-CF41-A7CC-55C05E77D658}"/>
              </a:ext>
            </a:extLst>
          </p:cNvPr>
          <p:cNvSpPr txBox="1"/>
          <p:nvPr/>
        </p:nvSpPr>
        <p:spPr>
          <a:xfrm>
            <a:off x="8347994" y="3157699"/>
            <a:ext cx="29327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Простота сервиса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2150B75-4189-6446-B44E-DE03F21A9105}"/>
              </a:ext>
            </a:extLst>
          </p:cNvPr>
          <p:cNvSpPr txBox="1"/>
          <p:nvPr/>
        </p:nvSpPr>
        <p:spPr>
          <a:xfrm>
            <a:off x="4589930" y="3592104"/>
            <a:ext cx="3492716" cy="20885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Энергопотребление оборудования «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Тион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десятки раз меньше по сравнению с другими технологиями. Перепад давления при использовании установок «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Тион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минимален, что позволяет экономить на мощности систем вентиляции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836EA588-7542-1441-97D8-085C154F58F2}"/>
              </a:ext>
            </a:extLst>
          </p:cNvPr>
          <p:cNvSpPr txBox="1"/>
          <p:nvPr/>
        </p:nvSpPr>
        <p:spPr>
          <a:xfrm>
            <a:off x="8347994" y="3592104"/>
            <a:ext cx="2932781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установки упрощено, достаточно сменить фильтры в указанный срок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0ED52-F88A-5B4A-9BEE-8446498E87A0}"/>
              </a:ext>
            </a:extLst>
          </p:cNvPr>
          <p:cNvSpPr txBox="1"/>
          <p:nvPr/>
        </p:nvSpPr>
        <p:spPr>
          <a:xfrm>
            <a:off x="923591" y="951010"/>
            <a:ext cx="638398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Преимущества технологии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BC797E2-657E-E04B-906F-F3E95838FF85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10" name="Полилиния: фигура 18">
              <a:extLst>
                <a:ext uri="{FF2B5EF4-FFF2-40B4-BE49-F238E27FC236}">
                  <a16:creationId xmlns:a16="http://schemas.microsoft.com/office/drawing/2014/main" id="{AC0E26F6-3939-5743-BFF5-FDC8A474434F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9">
              <a:extLst>
                <a:ext uri="{FF2B5EF4-FFF2-40B4-BE49-F238E27FC236}">
                  <a16:creationId xmlns:a16="http://schemas.microsoft.com/office/drawing/2014/main" id="{824EFBD9-2ADA-934A-A31A-2BC430D2C33D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20">
              <a:extLst>
                <a:ext uri="{FF2B5EF4-FFF2-40B4-BE49-F238E27FC236}">
                  <a16:creationId xmlns:a16="http://schemas.microsoft.com/office/drawing/2014/main" id="{D19B3D94-4DA6-F640-A1E2-910AC10D9561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32FBBA-3B4C-714B-BDE6-215E5F2CA4B6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0D4EA3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5</a:t>
              </a:r>
            </a:p>
          </p:txBody>
        </p:sp>
        <p:sp>
          <p:nvSpPr>
            <p:cNvPr id="14" name="Полилиния: фигура 22">
              <a:extLst>
                <a:ext uri="{FF2B5EF4-FFF2-40B4-BE49-F238E27FC236}">
                  <a16:creationId xmlns:a16="http://schemas.microsoft.com/office/drawing/2014/main" id="{AF42166D-EEBE-3243-8C61-60B163F0BE69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EC284F0-56E0-1447-AF0F-F8061FD747FD}"/>
              </a:ext>
            </a:extLst>
          </p:cNvPr>
          <p:cNvGrpSpPr/>
          <p:nvPr/>
        </p:nvGrpSpPr>
        <p:grpSpPr>
          <a:xfrm>
            <a:off x="8347994" y="1914239"/>
            <a:ext cx="1109515" cy="1027239"/>
            <a:chOff x="8347994" y="1797634"/>
            <a:chExt cx="1235460" cy="1143845"/>
          </a:xfrm>
        </p:grpSpPr>
        <p:sp>
          <p:nvSpPr>
            <p:cNvPr id="17" name="Полилиния: фигура 13">
              <a:extLst>
                <a:ext uri="{FF2B5EF4-FFF2-40B4-BE49-F238E27FC236}">
                  <a16:creationId xmlns:a16="http://schemas.microsoft.com/office/drawing/2014/main" id="{2C48E780-FA66-4C43-90EC-4577E0ABA97F}"/>
                </a:ext>
              </a:extLst>
            </p:cNvPr>
            <p:cNvSpPr/>
            <p:nvPr/>
          </p:nvSpPr>
          <p:spPr>
            <a:xfrm>
              <a:off x="8592589" y="2027797"/>
              <a:ext cx="671275" cy="677143"/>
            </a:xfrm>
            <a:custGeom>
              <a:avLst/>
              <a:gdLst>
                <a:gd name="connsiteX0" fmla="*/ 312363 w 671275"/>
                <a:gd name="connsiteY0" fmla="*/ 677143 h 677143"/>
                <a:gd name="connsiteX1" fmla="*/ 317831 w 671275"/>
                <a:gd name="connsiteY1" fmla="*/ 673186 h 677143"/>
                <a:gd name="connsiteX2" fmla="*/ 343082 w 671275"/>
                <a:gd name="connsiteY2" fmla="*/ 593477 h 677143"/>
                <a:gd name="connsiteX3" fmla="*/ 371714 w 671275"/>
                <a:gd name="connsiteY3" fmla="*/ 590312 h 677143"/>
                <a:gd name="connsiteX4" fmla="*/ 377469 w 671275"/>
                <a:gd name="connsiteY4" fmla="*/ 589592 h 677143"/>
                <a:gd name="connsiteX5" fmla="*/ 377541 w 671275"/>
                <a:gd name="connsiteY5" fmla="*/ 589592 h 677143"/>
                <a:gd name="connsiteX6" fmla="*/ 395454 w 671275"/>
                <a:gd name="connsiteY6" fmla="*/ 586211 h 677143"/>
                <a:gd name="connsiteX7" fmla="*/ 405166 w 671275"/>
                <a:gd name="connsiteY7" fmla="*/ 584053 h 677143"/>
                <a:gd name="connsiteX8" fmla="*/ 451855 w 671275"/>
                <a:gd name="connsiteY8" fmla="*/ 655705 h 677143"/>
                <a:gd name="connsiteX9" fmla="*/ 454876 w 671275"/>
                <a:gd name="connsiteY9" fmla="*/ 657575 h 677143"/>
                <a:gd name="connsiteX10" fmla="*/ 457106 w 671275"/>
                <a:gd name="connsiteY10" fmla="*/ 657432 h 677143"/>
                <a:gd name="connsiteX11" fmla="*/ 457178 w 671275"/>
                <a:gd name="connsiteY11" fmla="*/ 657360 h 677143"/>
                <a:gd name="connsiteX12" fmla="*/ 536240 w 671275"/>
                <a:gd name="connsiteY12" fmla="*/ 615634 h 677143"/>
                <a:gd name="connsiteX13" fmla="*/ 537751 w 671275"/>
                <a:gd name="connsiteY13" fmla="*/ 613692 h 677143"/>
                <a:gd name="connsiteX14" fmla="*/ 537679 w 671275"/>
                <a:gd name="connsiteY14" fmla="*/ 610815 h 677143"/>
                <a:gd name="connsiteX15" fmla="*/ 505234 w 671275"/>
                <a:gd name="connsiteY15" fmla="*/ 532832 h 677143"/>
                <a:gd name="connsiteX16" fmla="*/ 512069 w 671275"/>
                <a:gd name="connsiteY16" fmla="*/ 525997 h 677143"/>
                <a:gd name="connsiteX17" fmla="*/ 541780 w 671275"/>
                <a:gd name="connsiteY17" fmla="*/ 492905 h 677143"/>
                <a:gd name="connsiteX18" fmla="*/ 547823 w 671275"/>
                <a:gd name="connsiteY18" fmla="*/ 484992 h 677143"/>
                <a:gd name="connsiteX19" fmla="*/ 628108 w 671275"/>
                <a:gd name="connsiteY19" fmla="*/ 509307 h 677143"/>
                <a:gd name="connsiteX20" fmla="*/ 632712 w 671275"/>
                <a:gd name="connsiteY20" fmla="*/ 506933 h 677143"/>
                <a:gd name="connsiteX21" fmla="*/ 632712 w 671275"/>
                <a:gd name="connsiteY21" fmla="*/ 506933 h 677143"/>
                <a:gd name="connsiteX22" fmla="*/ 666236 w 671275"/>
                <a:gd name="connsiteY22" fmla="*/ 424922 h 677143"/>
                <a:gd name="connsiteX23" fmla="*/ 666020 w 671275"/>
                <a:gd name="connsiteY23" fmla="*/ 421612 h 677143"/>
                <a:gd name="connsiteX24" fmla="*/ 664293 w 671275"/>
                <a:gd name="connsiteY24" fmla="*/ 419382 h 677143"/>
                <a:gd name="connsiteX25" fmla="*/ 590411 w 671275"/>
                <a:gd name="connsiteY25" fmla="*/ 380391 h 677143"/>
                <a:gd name="connsiteX26" fmla="*/ 591346 w 671275"/>
                <a:gd name="connsiteY26" fmla="*/ 370823 h 677143"/>
                <a:gd name="connsiteX27" fmla="*/ 592713 w 671275"/>
                <a:gd name="connsiteY27" fmla="*/ 326076 h 677143"/>
                <a:gd name="connsiteX28" fmla="*/ 592282 w 671275"/>
                <a:gd name="connsiteY28" fmla="*/ 316220 h 677143"/>
                <a:gd name="connsiteX29" fmla="*/ 668538 w 671275"/>
                <a:gd name="connsiteY29" fmla="*/ 282984 h 677143"/>
                <a:gd name="connsiteX30" fmla="*/ 670984 w 671275"/>
                <a:gd name="connsiteY30" fmla="*/ 280466 h 677143"/>
                <a:gd name="connsiteX31" fmla="*/ 671128 w 671275"/>
                <a:gd name="connsiteY31" fmla="*/ 278236 h 677143"/>
                <a:gd name="connsiteX32" fmla="*/ 671128 w 671275"/>
                <a:gd name="connsiteY32" fmla="*/ 278164 h 677143"/>
                <a:gd name="connsiteX33" fmla="*/ 643791 w 671275"/>
                <a:gd name="connsiteY33" fmla="*/ 193347 h 677143"/>
                <a:gd name="connsiteX34" fmla="*/ 643791 w 671275"/>
                <a:gd name="connsiteY34" fmla="*/ 193275 h 677143"/>
                <a:gd name="connsiteX35" fmla="*/ 641992 w 671275"/>
                <a:gd name="connsiteY35" fmla="*/ 190901 h 677143"/>
                <a:gd name="connsiteX36" fmla="*/ 639834 w 671275"/>
                <a:gd name="connsiteY36" fmla="*/ 190541 h 677143"/>
                <a:gd name="connsiteX37" fmla="*/ 639762 w 671275"/>
                <a:gd name="connsiteY37" fmla="*/ 190541 h 677143"/>
                <a:gd name="connsiteX38" fmla="*/ 559333 w 671275"/>
                <a:gd name="connsiteY38" fmla="*/ 207807 h 677143"/>
                <a:gd name="connsiteX39" fmla="*/ 553938 w 671275"/>
                <a:gd name="connsiteY39" fmla="*/ 199318 h 677143"/>
                <a:gd name="connsiteX40" fmla="*/ 525809 w 671275"/>
                <a:gd name="connsiteY40" fmla="*/ 162341 h 677143"/>
                <a:gd name="connsiteX41" fmla="*/ 519406 w 671275"/>
                <a:gd name="connsiteY41" fmla="*/ 155075 h 677143"/>
                <a:gd name="connsiteX42" fmla="*/ 555448 w 671275"/>
                <a:gd name="connsiteY42" fmla="*/ 82128 h 677143"/>
                <a:gd name="connsiteX43" fmla="*/ 555592 w 671275"/>
                <a:gd name="connsiteY43" fmla="*/ 81840 h 677143"/>
                <a:gd name="connsiteX44" fmla="*/ 554010 w 671275"/>
                <a:gd name="connsiteY44" fmla="*/ 77883 h 677143"/>
                <a:gd name="connsiteX45" fmla="*/ 554010 w 671275"/>
                <a:gd name="connsiteY45" fmla="*/ 77883 h 677143"/>
                <a:gd name="connsiteX46" fmla="*/ 478473 w 671275"/>
                <a:gd name="connsiteY46" fmla="*/ 30403 h 677143"/>
                <a:gd name="connsiteX47" fmla="*/ 476242 w 671275"/>
                <a:gd name="connsiteY47" fmla="*/ 29971 h 677143"/>
                <a:gd name="connsiteX48" fmla="*/ 473796 w 671275"/>
                <a:gd name="connsiteY48" fmla="*/ 31482 h 677143"/>
                <a:gd name="connsiteX49" fmla="*/ 424590 w 671275"/>
                <a:gd name="connsiteY49" fmla="*/ 95437 h 677143"/>
                <a:gd name="connsiteX50" fmla="*/ 414950 w 671275"/>
                <a:gd name="connsiteY50" fmla="*/ 92343 h 677143"/>
                <a:gd name="connsiteX51" fmla="*/ 368548 w 671275"/>
                <a:gd name="connsiteY51" fmla="*/ 82847 h 677143"/>
                <a:gd name="connsiteX52" fmla="*/ 358693 w 671275"/>
                <a:gd name="connsiteY52" fmla="*/ 81552 h 677143"/>
                <a:gd name="connsiteX53" fmla="*/ 339844 w 671275"/>
                <a:gd name="connsiteY53" fmla="*/ 2778 h 677143"/>
                <a:gd name="connsiteX54" fmla="*/ 339844 w 671275"/>
                <a:gd name="connsiteY54" fmla="*/ 2706 h 677143"/>
                <a:gd name="connsiteX55" fmla="*/ 338406 w 671275"/>
                <a:gd name="connsiteY55" fmla="*/ 548 h 677143"/>
                <a:gd name="connsiteX56" fmla="*/ 335888 w 671275"/>
                <a:gd name="connsiteY56" fmla="*/ 44 h 677143"/>
                <a:gd name="connsiteX57" fmla="*/ 335744 w 671275"/>
                <a:gd name="connsiteY57" fmla="*/ 44 h 677143"/>
                <a:gd name="connsiteX58" fmla="*/ 247258 w 671275"/>
                <a:gd name="connsiteY58" fmla="*/ 12274 h 677143"/>
                <a:gd name="connsiteX59" fmla="*/ 244308 w 671275"/>
                <a:gd name="connsiteY59" fmla="*/ 13857 h 677143"/>
                <a:gd name="connsiteX60" fmla="*/ 243661 w 671275"/>
                <a:gd name="connsiteY60" fmla="*/ 15655 h 677143"/>
                <a:gd name="connsiteX61" fmla="*/ 243661 w 671275"/>
                <a:gd name="connsiteY61" fmla="*/ 15943 h 677143"/>
                <a:gd name="connsiteX62" fmla="*/ 246970 w 671275"/>
                <a:gd name="connsiteY62" fmla="*/ 97019 h 677143"/>
                <a:gd name="connsiteX63" fmla="*/ 237474 w 671275"/>
                <a:gd name="connsiteY63" fmla="*/ 100760 h 677143"/>
                <a:gd name="connsiteX64" fmla="*/ 196612 w 671275"/>
                <a:gd name="connsiteY64" fmla="*/ 122198 h 677143"/>
                <a:gd name="connsiteX65" fmla="*/ 188123 w 671275"/>
                <a:gd name="connsiteY65" fmla="*/ 128026 h 677143"/>
                <a:gd name="connsiteX66" fmla="*/ 122873 w 671275"/>
                <a:gd name="connsiteY66" fmla="*/ 79250 h 677143"/>
                <a:gd name="connsiteX67" fmla="*/ 122658 w 671275"/>
                <a:gd name="connsiteY67" fmla="*/ 79106 h 677143"/>
                <a:gd name="connsiteX68" fmla="*/ 120715 w 671275"/>
                <a:gd name="connsiteY68" fmla="*/ 78459 h 677143"/>
                <a:gd name="connsiteX69" fmla="*/ 118557 w 671275"/>
                <a:gd name="connsiteY69" fmla="*/ 79682 h 677143"/>
                <a:gd name="connsiteX70" fmla="*/ 118557 w 671275"/>
                <a:gd name="connsiteY70" fmla="*/ 79754 h 677143"/>
                <a:gd name="connsiteX71" fmla="*/ 58127 w 671275"/>
                <a:gd name="connsiteY71" fmla="*/ 145939 h 677143"/>
                <a:gd name="connsiteX72" fmla="*/ 56976 w 671275"/>
                <a:gd name="connsiteY72" fmla="*/ 148528 h 677143"/>
                <a:gd name="connsiteX73" fmla="*/ 58127 w 671275"/>
                <a:gd name="connsiteY73" fmla="*/ 151118 h 677143"/>
                <a:gd name="connsiteX74" fmla="*/ 58127 w 671275"/>
                <a:gd name="connsiteY74" fmla="*/ 151118 h 677143"/>
                <a:gd name="connsiteX75" fmla="*/ 112946 w 671275"/>
                <a:gd name="connsiteY75" fmla="*/ 211620 h 677143"/>
                <a:gd name="connsiteX76" fmla="*/ 89134 w 671275"/>
                <a:gd name="connsiteY76" fmla="*/ 273128 h 677143"/>
                <a:gd name="connsiteX77" fmla="*/ 6762 w 671275"/>
                <a:gd name="connsiteY77" fmla="*/ 277948 h 677143"/>
                <a:gd name="connsiteX78" fmla="*/ 4316 w 671275"/>
                <a:gd name="connsiteY78" fmla="*/ 279171 h 677143"/>
                <a:gd name="connsiteX79" fmla="*/ 3525 w 671275"/>
                <a:gd name="connsiteY79" fmla="*/ 280898 h 677143"/>
                <a:gd name="connsiteX80" fmla="*/ 3525 w 671275"/>
                <a:gd name="connsiteY80" fmla="*/ 281186 h 677143"/>
                <a:gd name="connsiteX81" fmla="*/ 0 w 671275"/>
                <a:gd name="connsiteY81" fmla="*/ 370247 h 677143"/>
                <a:gd name="connsiteX82" fmla="*/ 1079 w 671275"/>
                <a:gd name="connsiteY82" fmla="*/ 373125 h 677143"/>
                <a:gd name="connsiteX83" fmla="*/ 3597 w 671275"/>
                <a:gd name="connsiteY83" fmla="*/ 374492 h 677143"/>
                <a:gd name="connsiteX84" fmla="*/ 86616 w 671275"/>
                <a:gd name="connsiteY84" fmla="*/ 385858 h 677143"/>
                <a:gd name="connsiteX85" fmla="*/ 88918 w 671275"/>
                <a:gd name="connsiteY85" fmla="*/ 395426 h 677143"/>
                <a:gd name="connsiteX86" fmla="*/ 102442 w 671275"/>
                <a:gd name="connsiteY86" fmla="*/ 437439 h 677143"/>
                <a:gd name="connsiteX87" fmla="*/ 106615 w 671275"/>
                <a:gd name="connsiteY87" fmla="*/ 446791 h 677143"/>
                <a:gd name="connsiteX88" fmla="*/ 45106 w 671275"/>
                <a:gd name="connsiteY88" fmla="*/ 504991 h 677143"/>
                <a:gd name="connsiteX89" fmla="*/ 44962 w 671275"/>
                <a:gd name="connsiteY89" fmla="*/ 505135 h 677143"/>
                <a:gd name="connsiteX90" fmla="*/ 44387 w 671275"/>
                <a:gd name="connsiteY90" fmla="*/ 509883 h 677143"/>
                <a:gd name="connsiteX91" fmla="*/ 44459 w 671275"/>
                <a:gd name="connsiteY91" fmla="*/ 509955 h 677143"/>
                <a:gd name="connsiteX92" fmla="*/ 99133 w 671275"/>
                <a:gd name="connsiteY92" fmla="*/ 580456 h 677143"/>
                <a:gd name="connsiteX93" fmla="*/ 101651 w 671275"/>
                <a:gd name="connsiteY93" fmla="*/ 581967 h 677143"/>
                <a:gd name="connsiteX94" fmla="*/ 103881 w 671275"/>
                <a:gd name="connsiteY94" fmla="*/ 581535 h 677143"/>
                <a:gd name="connsiteX95" fmla="*/ 103953 w 671275"/>
                <a:gd name="connsiteY95" fmla="*/ 581535 h 677143"/>
                <a:gd name="connsiteX96" fmla="*/ 175749 w 671275"/>
                <a:gd name="connsiteY96" fmla="*/ 536644 h 677143"/>
                <a:gd name="connsiteX97" fmla="*/ 183663 w 671275"/>
                <a:gd name="connsiteY97" fmla="*/ 542687 h 677143"/>
                <a:gd name="connsiteX98" fmla="*/ 221215 w 671275"/>
                <a:gd name="connsiteY98" fmla="*/ 565852 h 677143"/>
                <a:gd name="connsiteX99" fmla="*/ 229920 w 671275"/>
                <a:gd name="connsiteY99" fmla="*/ 570456 h 677143"/>
                <a:gd name="connsiteX100" fmla="*/ 220208 w 671275"/>
                <a:gd name="connsiteY100" fmla="*/ 654050 h 677143"/>
                <a:gd name="connsiteX101" fmla="*/ 223445 w 671275"/>
                <a:gd name="connsiteY101" fmla="*/ 658079 h 677143"/>
                <a:gd name="connsiteX102" fmla="*/ 312363 w 671275"/>
                <a:gd name="connsiteY102" fmla="*/ 677143 h 67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71275" h="677143">
                  <a:moveTo>
                    <a:pt x="312363" y="677143"/>
                  </a:moveTo>
                  <a:cubicBezTo>
                    <a:pt x="313874" y="676855"/>
                    <a:pt x="315960" y="675776"/>
                    <a:pt x="317831" y="673186"/>
                  </a:cubicBezTo>
                  <a:lnTo>
                    <a:pt x="343082" y="593477"/>
                  </a:lnTo>
                  <a:lnTo>
                    <a:pt x="371714" y="590312"/>
                  </a:lnTo>
                  <a:lnTo>
                    <a:pt x="377469" y="589592"/>
                  </a:lnTo>
                  <a:lnTo>
                    <a:pt x="377541" y="589592"/>
                  </a:lnTo>
                  <a:cubicBezTo>
                    <a:pt x="383080" y="588945"/>
                    <a:pt x="388835" y="587722"/>
                    <a:pt x="395454" y="586211"/>
                  </a:cubicBezTo>
                  <a:lnTo>
                    <a:pt x="405166" y="584053"/>
                  </a:lnTo>
                  <a:lnTo>
                    <a:pt x="451855" y="655705"/>
                  </a:lnTo>
                  <a:cubicBezTo>
                    <a:pt x="452718" y="656640"/>
                    <a:pt x="453869" y="657288"/>
                    <a:pt x="454876" y="657575"/>
                  </a:cubicBezTo>
                  <a:cubicBezTo>
                    <a:pt x="456027" y="657863"/>
                    <a:pt x="456675" y="657647"/>
                    <a:pt x="457106" y="657432"/>
                  </a:cubicBezTo>
                  <a:lnTo>
                    <a:pt x="457178" y="657360"/>
                  </a:lnTo>
                  <a:lnTo>
                    <a:pt x="536240" y="615634"/>
                  </a:lnTo>
                  <a:cubicBezTo>
                    <a:pt x="536816" y="615275"/>
                    <a:pt x="537391" y="614627"/>
                    <a:pt x="537751" y="613692"/>
                  </a:cubicBezTo>
                  <a:cubicBezTo>
                    <a:pt x="538111" y="612685"/>
                    <a:pt x="538039" y="611678"/>
                    <a:pt x="537679" y="610815"/>
                  </a:cubicBezTo>
                  <a:lnTo>
                    <a:pt x="505234" y="532832"/>
                  </a:lnTo>
                  <a:lnTo>
                    <a:pt x="512069" y="525997"/>
                  </a:lnTo>
                  <a:cubicBezTo>
                    <a:pt x="522644" y="515422"/>
                    <a:pt x="532931" y="504415"/>
                    <a:pt x="541780" y="492905"/>
                  </a:cubicBezTo>
                  <a:lnTo>
                    <a:pt x="547823" y="484992"/>
                  </a:lnTo>
                  <a:lnTo>
                    <a:pt x="628108" y="509307"/>
                  </a:lnTo>
                  <a:cubicBezTo>
                    <a:pt x="630050" y="509667"/>
                    <a:pt x="631920" y="508660"/>
                    <a:pt x="632712" y="506933"/>
                  </a:cubicBezTo>
                  <a:lnTo>
                    <a:pt x="632712" y="506933"/>
                  </a:lnTo>
                  <a:lnTo>
                    <a:pt x="666236" y="424922"/>
                  </a:lnTo>
                  <a:cubicBezTo>
                    <a:pt x="666524" y="423915"/>
                    <a:pt x="666452" y="422763"/>
                    <a:pt x="666020" y="421612"/>
                  </a:cubicBezTo>
                  <a:cubicBezTo>
                    <a:pt x="665588" y="420389"/>
                    <a:pt x="664869" y="419742"/>
                    <a:pt x="664293" y="419382"/>
                  </a:cubicBezTo>
                  <a:lnTo>
                    <a:pt x="590411" y="380391"/>
                  </a:lnTo>
                  <a:lnTo>
                    <a:pt x="591346" y="370823"/>
                  </a:lnTo>
                  <a:cubicBezTo>
                    <a:pt x="592713" y="356219"/>
                    <a:pt x="593433" y="341040"/>
                    <a:pt x="592713" y="326076"/>
                  </a:cubicBezTo>
                  <a:lnTo>
                    <a:pt x="592282" y="316220"/>
                  </a:lnTo>
                  <a:lnTo>
                    <a:pt x="668538" y="282984"/>
                  </a:lnTo>
                  <a:cubicBezTo>
                    <a:pt x="669833" y="282265"/>
                    <a:pt x="670624" y="281330"/>
                    <a:pt x="670984" y="280466"/>
                  </a:cubicBezTo>
                  <a:cubicBezTo>
                    <a:pt x="671344" y="279603"/>
                    <a:pt x="671344" y="278884"/>
                    <a:pt x="671128" y="278236"/>
                  </a:cubicBezTo>
                  <a:lnTo>
                    <a:pt x="671128" y="278164"/>
                  </a:lnTo>
                  <a:lnTo>
                    <a:pt x="643791" y="193347"/>
                  </a:lnTo>
                  <a:cubicBezTo>
                    <a:pt x="643791" y="193347"/>
                    <a:pt x="643791" y="193347"/>
                    <a:pt x="643791" y="193275"/>
                  </a:cubicBezTo>
                  <a:cubicBezTo>
                    <a:pt x="643431" y="192124"/>
                    <a:pt x="642711" y="191333"/>
                    <a:pt x="641992" y="190901"/>
                  </a:cubicBezTo>
                  <a:cubicBezTo>
                    <a:pt x="641345" y="190541"/>
                    <a:pt x="640697" y="190397"/>
                    <a:pt x="639834" y="190541"/>
                  </a:cubicBezTo>
                  <a:lnTo>
                    <a:pt x="639762" y="190541"/>
                  </a:lnTo>
                  <a:lnTo>
                    <a:pt x="559333" y="207807"/>
                  </a:lnTo>
                  <a:lnTo>
                    <a:pt x="553938" y="199318"/>
                  </a:lnTo>
                  <a:cubicBezTo>
                    <a:pt x="545808" y="186441"/>
                    <a:pt x="536240" y="174067"/>
                    <a:pt x="525809" y="162341"/>
                  </a:cubicBezTo>
                  <a:lnTo>
                    <a:pt x="519406" y="155075"/>
                  </a:lnTo>
                  <a:lnTo>
                    <a:pt x="555448" y="82128"/>
                  </a:lnTo>
                  <a:lnTo>
                    <a:pt x="555592" y="81840"/>
                  </a:lnTo>
                  <a:cubicBezTo>
                    <a:pt x="556024" y="81121"/>
                    <a:pt x="556096" y="79178"/>
                    <a:pt x="554010" y="77883"/>
                  </a:cubicBezTo>
                  <a:lnTo>
                    <a:pt x="554010" y="77883"/>
                  </a:lnTo>
                  <a:lnTo>
                    <a:pt x="478473" y="30403"/>
                  </a:lnTo>
                  <a:cubicBezTo>
                    <a:pt x="477753" y="29971"/>
                    <a:pt x="477034" y="29828"/>
                    <a:pt x="476242" y="29971"/>
                  </a:cubicBezTo>
                  <a:cubicBezTo>
                    <a:pt x="475451" y="30115"/>
                    <a:pt x="474516" y="30619"/>
                    <a:pt x="473796" y="31482"/>
                  </a:cubicBezTo>
                  <a:lnTo>
                    <a:pt x="424590" y="95437"/>
                  </a:lnTo>
                  <a:lnTo>
                    <a:pt x="414950" y="92343"/>
                  </a:lnTo>
                  <a:cubicBezTo>
                    <a:pt x="400346" y="87667"/>
                    <a:pt x="384735" y="84934"/>
                    <a:pt x="368548" y="82847"/>
                  </a:cubicBezTo>
                  <a:lnTo>
                    <a:pt x="358693" y="81552"/>
                  </a:lnTo>
                  <a:lnTo>
                    <a:pt x="339844" y="2778"/>
                  </a:lnTo>
                  <a:lnTo>
                    <a:pt x="339844" y="2706"/>
                  </a:lnTo>
                  <a:cubicBezTo>
                    <a:pt x="339557" y="1555"/>
                    <a:pt x="339053" y="908"/>
                    <a:pt x="338406" y="548"/>
                  </a:cubicBezTo>
                  <a:cubicBezTo>
                    <a:pt x="337830" y="116"/>
                    <a:pt x="336967" y="-99"/>
                    <a:pt x="335888" y="44"/>
                  </a:cubicBezTo>
                  <a:lnTo>
                    <a:pt x="335744" y="44"/>
                  </a:lnTo>
                  <a:lnTo>
                    <a:pt x="247258" y="12274"/>
                  </a:lnTo>
                  <a:cubicBezTo>
                    <a:pt x="245963" y="12490"/>
                    <a:pt x="244956" y="13137"/>
                    <a:pt x="244308" y="13857"/>
                  </a:cubicBezTo>
                  <a:cubicBezTo>
                    <a:pt x="243733" y="14504"/>
                    <a:pt x="243589" y="15080"/>
                    <a:pt x="243661" y="15655"/>
                  </a:cubicBezTo>
                  <a:lnTo>
                    <a:pt x="243661" y="15943"/>
                  </a:lnTo>
                  <a:lnTo>
                    <a:pt x="246970" y="97019"/>
                  </a:lnTo>
                  <a:lnTo>
                    <a:pt x="237474" y="100760"/>
                  </a:lnTo>
                  <a:cubicBezTo>
                    <a:pt x="223445" y="106084"/>
                    <a:pt x="209345" y="113494"/>
                    <a:pt x="196612" y="122198"/>
                  </a:cubicBezTo>
                  <a:lnTo>
                    <a:pt x="188123" y="128026"/>
                  </a:lnTo>
                  <a:lnTo>
                    <a:pt x="122873" y="79250"/>
                  </a:lnTo>
                  <a:lnTo>
                    <a:pt x="122658" y="79106"/>
                  </a:lnTo>
                  <a:cubicBezTo>
                    <a:pt x="121938" y="78531"/>
                    <a:pt x="121219" y="78387"/>
                    <a:pt x="120715" y="78459"/>
                  </a:cubicBezTo>
                  <a:cubicBezTo>
                    <a:pt x="120212" y="78531"/>
                    <a:pt x="119420" y="78747"/>
                    <a:pt x="118557" y="79682"/>
                  </a:cubicBezTo>
                  <a:lnTo>
                    <a:pt x="118557" y="79754"/>
                  </a:lnTo>
                  <a:lnTo>
                    <a:pt x="58127" y="145939"/>
                  </a:lnTo>
                  <a:cubicBezTo>
                    <a:pt x="57192" y="147018"/>
                    <a:pt x="56976" y="147881"/>
                    <a:pt x="56976" y="148528"/>
                  </a:cubicBezTo>
                  <a:cubicBezTo>
                    <a:pt x="56976" y="149176"/>
                    <a:pt x="57192" y="150039"/>
                    <a:pt x="58127" y="151118"/>
                  </a:cubicBezTo>
                  <a:lnTo>
                    <a:pt x="58127" y="151118"/>
                  </a:lnTo>
                  <a:lnTo>
                    <a:pt x="112946" y="211620"/>
                  </a:lnTo>
                  <a:lnTo>
                    <a:pt x="89134" y="273128"/>
                  </a:lnTo>
                  <a:lnTo>
                    <a:pt x="6762" y="277948"/>
                  </a:lnTo>
                  <a:cubicBezTo>
                    <a:pt x="5971" y="278020"/>
                    <a:pt x="5036" y="278452"/>
                    <a:pt x="4316" y="279171"/>
                  </a:cubicBezTo>
                  <a:cubicBezTo>
                    <a:pt x="3669" y="279819"/>
                    <a:pt x="3525" y="280394"/>
                    <a:pt x="3525" y="280898"/>
                  </a:cubicBezTo>
                  <a:lnTo>
                    <a:pt x="3525" y="281186"/>
                  </a:lnTo>
                  <a:lnTo>
                    <a:pt x="0" y="370247"/>
                  </a:lnTo>
                  <a:cubicBezTo>
                    <a:pt x="72" y="371470"/>
                    <a:pt x="504" y="372477"/>
                    <a:pt x="1079" y="373125"/>
                  </a:cubicBezTo>
                  <a:cubicBezTo>
                    <a:pt x="1655" y="373772"/>
                    <a:pt x="2446" y="374348"/>
                    <a:pt x="3597" y="374492"/>
                  </a:cubicBezTo>
                  <a:lnTo>
                    <a:pt x="86616" y="385858"/>
                  </a:lnTo>
                  <a:lnTo>
                    <a:pt x="88918" y="395426"/>
                  </a:lnTo>
                  <a:cubicBezTo>
                    <a:pt x="92443" y="410174"/>
                    <a:pt x="96471" y="424274"/>
                    <a:pt x="102442" y="437439"/>
                  </a:cubicBezTo>
                  <a:lnTo>
                    <a:pt x="106615" y="446791"/>
                  </a:lnTo>
                  <a:lnTo>
                    <a:pt x="45106" y="504991"/>
                  </a:lnTo>
                  <a:lnTo>
                    <a:pt x="44962" y="505135"/>
                  </a:lnTo>
                  <a:cubicBezTo>
                    <a:pt x="43452" y="506502"/>
                    <a:pt x="43452" y="508660"/>
                    <a:pt x="44387" y="509883"/>
                  </a:cubicBezTo>
                  <a:lnTo>
                    <a:pt x="44459" y="509955"/>
                  </a:lnTo>
                  <a:lnTo>
                    <a:pt x="99133" y="580456"/>
                  </a:lnTo>
                  <a:cubicBezTo>
                    <a:pt x="99853" y="581391"/>
                    <a:pt x="100788" y="581823"/>
                    <a:pt x="101651" y="581967"/>
                  </a:cubicBezTo>
                  <a:cubicBezTo>
                    <a:pt x="102442" y="582110"/>
                    <a:pt x="103162" y="581967"/>
                    <a:pt x="103881" y="581535"/>
                  </a:cubicBezTo>
                  <a:lnTo>
                    <a:pt x="103953" y="581535"/>
                  </a:lnTo>
                  <a:lnTo>
                    <a:pt x="175749" y="536644"/>
                  </a:lnTo>
                  <a:lnTo>
                    <a:pt x="183663" y="542687"/>
                  </a:lnTo>
                  <a:cubicBezTo>
                    <a:pt x="194957" y="551320"/>
                    <a:pt x="207834" y="558802"/>
                    <a:pt x="221215" y="565852"/>
                  </a:cubicBezTo>
                  <a:lnTo>
                    <a:pt x="229920" y="570456"/>
                  </a:lnTo>
                  <a:lnTo>
                    <a:pt x="220208" y="654050"/>
                  </a:lnTo>
                  <a:cubicBezTo>
                    <a:pt x="220136" y="655705"/>
                    <a:pt x="221359" y="657575"/>
                    <a:pt x="223445" y="658079"/>
                  </a:cubicBezTo>
                  <a:lnTo>
                    <a:pt x="312363" y="677143"/>
                  </a:lnTo>
                  <a:close/>
                </a:path>
              </a:pathLst>
            </a:custGeom>
            <a:noFill/>
            <a:ln w="28575" cap="flat">
              <a:solidFill>
                <a:srgbClr val="FFC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4">
              <a:extLst>
                <a:ext uri="{FF2B5EF4-FFF2-40B4-BE49-F238E27FC236}">
                  <a16:creationId xmlns:a16="http://schemas.microsoft.com/office/drawing/2014/main" id="{A8FDBB6C-7D88-2C43-A1DC-650F0CE89A50}"/>
                </a:ext>
              </a:extLst>
            </p:cNvPr>
            <p:cNvSpPr/>
            <p:nvPr/>
          </p:nvSpPr>
          <p:spPr>
            <a:xfrm>
              <a:off x="8815603" y="2250855"/>
              <a:ext cx="230207" cy="230207"/>
            </a:xfrm>
            <a:custGeom>
              <a:avLst/>
              <a:gdLst>
                <a:gd name="connsiteX0" fmla="*/ 0 w 230207"/>
                <a:gd name="connsiteY0" fmla="*/ 115104 h 230207"/>
                <a:gd name="connsiteX1" fmla="*/ 115104 w 230207"/>
                <a:gd name="connsiteY1" fmla="*/ 230208 h 230207"/>
                <a:gd name="connsiteX2" fmla="*/ 230208 w 230207"/>
                <a:gd name="connsiteY2" fmla="*/ 115104 h 230207"/>
                <a:gd name="connsiteX3" fmla="*/ 115104 w 230207"/>
                <a:gd name="connsiteY3" fmla="*/ 0 h 230207"/>
                <a:gd name="connsiteX4" fmla="*/ 43164 w 230207"/>
                <a:gd name="connsiteY4" fmla="*/ 25251 h 23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07" h="230207">
                  <a:moveTo>
                    <a:pt x="0" y="115104"/>
                  </a:moveTo>
                  <a:cubicBezTo>
                    <a:pt x="0" y="178699"/>
                    <a:pt x="51509" y="230208"/>
                    <a:pt x="115104" y="230208"/>
                  </a:cubicBezTo>
                  <a:cubicBezTo>
                    <a:pt x="178699" y="230208"/>
                    <a:pt x="230208" y="178699"/>
                    <a:pt x="230208" y="115104"/>
                  </a:cubicBezTo>
                  <a:cubicBezTo>
                    <a:pt x="230208" y="51509"/>
                    <a:pt x="178699" y="0"/>
                    <a:pt x="115104" y="0"/>
                  </a:cubicBezTo>
                  <a:cubicBezTo>
                    <a:pt x="87911" y="0"/>
                    <a:pt x="62875" y="9424"/>
                    <a:pt x="43164" y="25251"/>
                  </a:cubicBezTo>
                </a:path>
              </a:pathLst>
            </a:custGeom>
            <a:noFill/>
            <a:ln w="28575" cap="flat">
              <a:solidFill>
                <a:srgbClr val="FFC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6">
              <a:extLst>
                <a:ext uri="{FF2B5EF4-FFF2-40B4-BE49-F238E27FC236}">
                  <a16:creationId xmlns:a16="http://schemas.microsoft.com/office/drawing/2014/main" id="{3823B5D5-0B85-3C4A-AE0A-97E3D2D94D43}"/>
                </a:ext>
              </a:extLst>
            </p:cNvPr>
            <p:cNvSpPr/>
            <p:nvPr/>
          </p:nvSpPr>
          <p:spPr>
            <a:xfrm>
              <a:off x="8347994" y="1797634"/>
              <a:ext cx="1235460" cy="1143845"/>
            </a:xfrm>
            <a:custGeom>
              <a:avLst/>
              <a:gdLst>
                <a:gd name="connsiteX0" fmla="*/ 1119314 w 1235460"/>
                <a:gd name="connsiteY0" fmla="*/ 582066 h 1143845"/>
                <a:gd name="connsiteX1" fmla="*/ 1139673 w 1235460"/>
                <a:gd name="connsiteY1" fmla="*/ 582066 h 1143845"/>
                <a:gd name="connsiteX2" fmla="*/ 1231252 w 1235460"/>
                <a:gd name="connsiteY2" fmla="*/ 490487 h 1143845"/>
                <a:gd name="connsiteX3" fmla="*/ 1231252 w 1235460"/>
                <a:gd name="connsiteY3" fmla="*/ 470127 h 1143845"/>
                <a:gd name="connsiteX4" fmla="*/ 1210893 w 1235460"/>
                <a:gd name="connsiteY4" fmla="*/ 470127 h 1143845"/>
                <a:gd name="connsiteX5" fmla="*/ 1129457 w 1235460"/>
                <a:gd name="connsiteY5" fmla="*/ 551564 h 1143845"/>
                <a:gd name="connsiteX6" fmla="*/ 1048093 w 1235460"/>
                <a:gd name="connsiteY6" fmla="*/ 470199 h 1143845"/>
                <a:gd name="connsiteX7" fmla="*/ 1027734 w 1235460"/>
                <a:gd name="connsiteY7" fmla="*/ 470199 h 1143845"/>
                <a:gd name="connsiteX8" fmla="*/ 1027734 w 1235460"/>
                <a:gd name="connsiteY8" fmla="*/ 490558 h 1143845"/>
                <a:gd name="connsiteX9" fmla="*/ 1119314 w 1235460"/>
                <a:gd name="connsiteY9" fmla="*/ 582066 h 1143845"/>
                <a:gd name="connsiteX10" fmla="*/ 28776 w 1235460"/>
                <a:gd name="connsiteY10" fmla="*/ 571923 h 1143845"/>
                <a:gd name="connsiteX11" fmla="*/ 571923 w 1235460"/>
                <a:gd name="connsiteY11" fmla="*/ 28776 h 1143845"/>
                <a:gd name="connsiteX12" fmla="*/ 571923 w 1235460"/>
                <a:gd name="connsiteY12" fmla="*/ 0 h 1143845"/>
                <a:gd name="connsiteX13" fmla="*/ 0 w 1235460"/>
                <a:gd name="connsiteY13" fmla="*/ 571923 h 1143845"/>
                <a:gd name="connsiteX14" fmla="*/ 28776 w 1235460"/>
                <a:gd name="connsiteY14" fmla="*/ 571923 h 1143845"/>
                <a:gd name="connsiteX15" fmla="*/ 571923 w 1235460"/>
                <a:gd name="connsiteY15" fmla="*/ 28776 h 1143845"/>
                <a:gd name="connsiteX16" fmla="*/ 1115069 w 1235460"/>
                <a:gd name="connsiteY16" fmla="*/ 571923 h 1143845"/>
                <a:gd name="connsiteX17" fmla="*/ 1143845 w 1235460"/>
                <a:gd name="connsiteY17" fmla="*/ 571923 h 1143845"/>
                <a:gd name="connsiteX18" fmla="*/ 571923 w 1235460"/>
                <a:gd name="connsiteY18" fmla="*/ 0 h 1143845"/>
                <a:gd name="connsiteX19" fmla="*/ 571923 w 1235460"/>
                <a:gd name="connsiteY19" fmla="*/ 28776 h 1143845"/>
                <a:gd name="connsiteX20" fmla="*/ 571923 w 1235460"/>
                <a:gd name="connsiteY20" fmla="*/ 1115069 h 1143845"/>
                <a:gd name="connsiteX21" fmla="*/ 28776 w 1235460"/>
                <a:gd name="connsiteY21" fmla="*/ 571923 h 1143845"/>
                <a:gd name="connsiteX22" fmla="*/ 0 w 1235460"/>
                <a:gd name="connsiteY22" fmla="*/ 571923 h 1143845"/>
                <a:gd name="connsiteX23" fmla="*/ 571923 w 1235460"/>
                <a:gd name="connsiteY23" fmla="*/ 1143845 h 1143845"/>
                <a:gd name="connsiteX24" fmla="*/ 571923 w 1235460"/>
                <a:gd name="connsiteY24" fmla="*/ 1115069 h 1143845"/>
                <a:gd name="connsiteX25" fmla="*/ 911407 w 1235460"/>
                <a:gd name="connsiteY25" fmla="*/ 995937 h 1143845"/>
                <a:gd name="connsiteX26" fmla="*/ 571923 w 1235460"/>
                <a:gd name="connsiteY26" fmla="*/ 1115069 h 1143845"/>
                <a:gd name="connsiteX27" fmla="*/ 571923 w 1235460"/>
                <a:gd name="connsiteY27" fmla="*/ 1143845 h 1143845"/>
                <a:gd name="connsiteX28" fmla="*/ 929392 w 1235460"/>
                <a:gd name="connsiteY28" fmla="*/ 1018382 h 1143845"/>
                <a:gd name="connsiteX29" fmla="*/ 911407 w 1235460"/>
                <a:gd name="connsiteY29" fmla="*/ 995937 h 1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460" h="1143845">
                  <a:moveTo>
                    <a:pt x="1119314" y="582066"/>
                  </a:moveTo>
                  <a:cubicBezTo>
                    <a:pt x="1124925" y="587677"/>
                    <a:pt x="1134061" y="587677"/>
                    <a:pt x="1139673" y="582066"/>
                  </a:cubicBezTo>
                  <a:lnTo>
                    <a:pt x="1231252" y="490487"/>
                  </a:lnTo>
                  <a:cubicBezTo>
                    <a:pt x="1236863" y="484875"/>
                    <a:pt x="1236863" y="475739"/>
                    <a:pt x="1231252" y="470127"/>
                  </a:cubicBezTo>
                  <a:cubicBezTo>
                    <a:pt x="1225641" y="464516"/>
                    <a:pt x="1216505" y="464516"/>
                    <a:pt x="1210893" y="470127"/>
                  </a:cubicBezTo>
                  <a:lnTo>
                    <a:pt x="1129457" y="551564"/>
                  </a:lnTo>
                  <a:lnTo>
                    <a:pt x="1048093" y="470199"/>
                  </a:lnTo>
                  <a:cubicBezTo>
                    <a:pt x="1042482" y="464588"/>
                    <a:pt x="1033345" y="464588"/>
                    <a:pt x="1027734" y="470199"/>
                  </a:cubicBezTo>
                  <a:cubicBezTo>
                    <a:pt x="1022123" y="475811"/>
                    <a:pt x="1022123" y="484947"/>
                    <a:pt x="1027734" y="490558"/>
                  </a:cubicBezTo>
                  <a:lnTo>
                    <a:pt x="1119314" y="582066"/>
                  </a:lnTo>
                  <a:close/>
                  <a:moveTo>
                    <a:pt x="28776" y="571923"/>
                  </a:moveTo>
                  <a:cubicBezTo>
                    <a:pt x="28776" y="271933"/>
                    <a:pt x="271933" y="28776"/>
                    <a:pt x="571923" y="28776"/>
                  </a:cubicBezTo>
                  <a:lnTo>
                    <a:pt x="571923" y="0"/>
                  </a:lnTo>
                  <a:cubicBezTo>
                    <a:pt x="256034" y="0"/>
                    <a:pt x="0" y="256034"/>
                    <a:pt x="0" y="571923"/>
                  </a:cubicBezTo>
                  <a:lnTo>
                    <a:pt x="28776" y="571923"/>
                  </a:lnTo>
                  <a:close/>
                  <a:moveTo>
                    <a:pt x="571923" y="28776"/>
                  </a:moveTo>
                  <a:cubicBezTo>
                    <a:pt x="871912" y="28776"/>
                    <a:pt x="1115069" y="271933"/>
                    <a:pt x="1115069" y="571923"/>
                  </a:cubicBezTo>
                  <a:lnTo>
                    <a:pt x="1143845" y="571923"/>
                  </a:lnTo>
                  <a:cubicBezTo>
                    <a:pt x="1143845" y="256034"/>
                    <a:pt x="887811" y="0"/>
                    <a:pt x="571923" y="0"/>
                  </a:cubicBezTo>
                  <a:lnTo>
                    <a:pt x="571923" y="28776"/>
                  </a:lnTo>
                  <a:close/>
                  <a:moveTo>
                    <a:pt x="571923" y="1115069"/>
                  </a:moveTo>
                  <a:cubicBezTo>
                    <a:pt x="271933" y="1115069"/>
                    <a:pt x="28776" y="871912"/>
                    <a:pt x="28776" y="571923"/>
                  </a:cubicBezTo>
                  <a:lnTo>
                    <a:pt x="0" y="571923"/>
                  </a:lnTo>
                  <a:cubicBezTo>
                    <a:pt x="0" y="887811"/>
                    <a:pt x="256034" y="1143845"/>
                    <a:pt x="571923" y="1143845"/>
                  </a:cubicBezTo>
                  <a:lnTo>
                    <a:pt x="571923" y="1115069"/>
                  </a:lnTo>
                  <a:close/>
                  <a:moveTo>
                    <a:pt x="911407" y="995937"/>
                  </a:moveTo>
                  <a:cubicBezTo>
                    <a:pt x="818389" y="1070466"/>
                    <a:pt x="700407" y="1115069"/>
                    <a:pt x="571923" y="1115069"/>
                  </a:cubicBezTo>
                  <a:lnTo>
                    <a:pt x="571923" y="1143845"/>
                  </a:lnTo>
                  <a:cubicBezTo>
                    <a:pt x="707170" y="1143845"/>
                    <a:pt x="831482" y="1096868"/>
                    <a:pt x="929392" y="1018382"/>
                  </a:cubicBezTo>
                  <a:lnTo>
                    <a:pt x="911407" y="995937"/>
                  </a:lnTo>
                  <a:close/>
                </a:path>
              </a:pathLst>
            </a:custGeom>
            <a:solidFill>
              <a:srgbClr val="FFC00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3920FA6-C727-DD48-858E-793704132758}"/>
              </a:ext>
            </a:extLst>
          </p:cNvPr>
          <p:cNvGrpSpPr/>
          <p:nvPr/>
        </p:nvGrpSpPr>
        <p:grpSpPr>
          <a:xfrm>
            <a:off x="4632992" y="1962032"/>
            <a:ext cx="979446" cy="979446"/>
            <a:chOff x="4990828" y="2194972"/>
            <a:chExt cx="590550" cy="590550"/>
          </a:xfrm>
        </p:grpSpPr>
        <p:sp>
          <p:nvSpPr>
            <p:cNvPr id="21" name="Полилиния: фигура 26">
              <a:extLst>
                <a:ext uri="{FF2B5EF4-FFF2-40B4-BE49-F238E27FC236}">
                  <a16:creationId xmlns:a16="http://schemas.microsoft.com/office/drawing/2014/main" id="{F3928526-57FA-5B48-90DC-D4C081661BC4}"/>
                </a:ext>
              </a:extLst>
            </p:cNvPr>
            <p:cNvSpPr/>
            <p:nvPr/>
          </p:nvSpPr>
          <p:spPr>
            <a:xfrm>
              <a:off x="4990828" y="2194972"/>
              <a:ext cx="590550" cy="590550"/>
            </a:xfrm>
            <a:custGeom>
              <a:avLst/>
              <a:gdLst>
                <a:gd name="connsiteX0" fmla="*/ 552450 w 590550"/>
                <a:gd name="connsiteY0" fmla="*/ 150019 h 590550"/>
                <a:gd name="connsiteX1" fmla="*/ 590550 w 590550"/>
                <a:gd name="connsiteY1" fmla="*/ 295275 h 590550"/>
                <a:gd name="connsiteX2" fmla="*/ 295275 w 590550"/>
                <a:gd name="connsiteY2" fmla="*/ 590550 h 590550"/>
                <a:gd name="connsiteX3" fmla="*/ 0 w 590550"/>
                <a:gd name="connsiteY3" fmla="*/ 295275 h 590550"/>
                <a:gd name="connsiteX4" fmla="*/ 295275 w 590550"/>
                <a:gd name="connsiteY4" fmla="*/ 0 h 590550"/>
                <a:gd name="connsiteX5" fmla="*/ 428625 w 590550"/>
                <a:gd name="connsiteY5" fmla="*/ 3171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590550">
                  <a:moveTo>
                    <a:pt x="552450" y="150019"/>
                  </a:moveTo>
                  <a:cubicBezTo>
                    <a:pt x="576739" y="192881"/>
                    <a:pt x="590550" y="242411"/>
                    <a:pt x="590550" y="295275"/>
                  </a:cubicBezTo>
                  <a:cubicBezTo>
                    <a:pt x="590550" y="458343"/>
                    <a:pt x="458343" y="590550"/>
                    <a:pt x="295275" y="590550"/>
                  </a:cubicBezTo>
                  <a:cubicBezTo>
                    <a:pt x="132207" y="590550"/>
                    <a:pt x="0" y="458343"/>
                    <a:pt x="0" y="295275"/>
                  </a:cubicBezTo>
                  <a:cubicBezTo>
                    <a:pt x="0" y="132207"/>
                    <a:pt x="132207" y="0"/>
                    <a:pt x="295275" y="0"/>
                  </a:cubicBezTo>
                  <a:cubicBezTo>
                    <a:pt x="343281" y="0"/>
                    <a:pt x="388525" y="11430"/>
                    <a:pt x="428625" y="31718"/>
                  </a:cubicBezTo>
                </a:path>
              </a:pathLst>
            </a:custGeom>
            <a:noFill/>
            <a:ln w="28575" cap="rnd">
              <a:solidFill>
                <a:srgbClr val="95FFA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2" name="Рисунок 24">
              <a:extLst>
                <a:ext uri="{FF2B5EF4-FFF2-40B4-BE49-F238E27FC236}">
                  <a16:creationId xmlns:a16="http://schemas.microsoft.com/office/drawing/2014/main" id="{A0E89894-8014-8543-8CC9-EEDAA17A6F1D}"/>
                </a:ext>
              </a:extLst>
            </p:cNvPr>
            <p:cNvGrpSpPr/>
            <p:nvPr/>
          </p:nvGrpSpPr>
          <p:grpSpPr>
            <a:xfrm>
              <a:off x="5123132" y="2280697"/>
              <a:ext cx="382045" cy="381000"/>
              <a:chOff x="5123132" y="2280697"/>
              <a:chExt cx="382045" cy="381000"/>
            </a:xfrm>
            <a:noFill/>
          </p:grpSpPr>
          <p:sp>
            <p:nvSpPr>
              <p:cNvPr id="23" name="Полилиния: фигура 28">
                <a:extLst>
                  <a:ext uri="{FF2B5EF4-FFF2-40B4-BE49-F238E27FC236}">
                    <a16:creationId xmlns:a16="http://schemas.microsoft.com/office/drawing/2014/main" id="{87159F24-8B3A-7041-A5DF-FFB93A3E15CE}"/>
                  </a:ext>
                </a:extLst>
              </p:cNvPr>
              <p:cNvSpPr/>
              <p:nvPr/>
            </p:nvSpPr>
            <p:spPr>
              <a:xfrm>
                <a:off x="5143228" y="2433097"/>
                <a:ext cx="161925" cy="228600"/>
              </a:xfrm>
              <a:custGeom>
                <a:avLst/>
                <a:gdLst>
                  <a:gd name="connsiteX0" fmla="*/ 0 w 161925"/>
                  <a:gd name="connsiteY0" fmla="*/ 228600 h 228600"/>
                  <a:gd name="connsiteX1" fmla="*/ 161925 w 161925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925" h="228600">
                    <a:moveTo>
                      <a:pt x="0" y="228600"/>
                    </a:moveTo>
                    <a:cubicBezTo>
                      <a:pt x="27051" y="133636"/>
                      <a:pt x="83058" y="55435"/>
                      <a:pt x="161925" y="0"/>
                    </a:cubicBezTo>
                  </a:path>
                </a:pathLst>
              </a:custGeom>
              <a:noFill/>
              <a:ln w="28575" cap="rnd">
                <a:solidFill>
                  <a:srgbClr val="95FFA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4" name="Полилиния: фигура 29">
                <a:extLst>
                  <a:ext uri="{FF2B5EF4-FFF2-40B4-BE49-F238E27FC236}">
                    <a16:creationId xmlns:a16="http://schemas.microsoft.com/office/drawing/2014/main" id="{57BF7B79-B25C-1D42-BBAC-5D4A3812AF1C}"/>
                  </a:ext>
                </a:extLst>
              </p:cNvPr>
              <p:cNvSpPr/>
              <p:nvPr/>
            </p:nvSpPr>
            <p:spPr>
              <a:xfrm>
                <a:off x="5123132" y="2280697"/>
                <a:ext cx="382045" cy="366987"/>
              </a:xfrm>
              <a:custGeom>
                <a:avLst/>
                <a:gdLst>
                  <a:gd name="connsiteX0" fmla="*/ 29621 w 382045"/>
                  <a:gd name="connsiteY0" fmla="*/ 342900 h 366987"/>
                  <a:gd name="connsiteX1" fmla="*/ 70102 w 382045"/>
                  <a:gd name="connsiteY1" fmla="*/ 95059 h 366987"/>
                  <a:gd name="connsiteX2" fmla="*/ 382046 w 382045"/>
                  <a:gd name="connsiteY2" fmla="*/ 0 h 366987"/>
                  <a:gd name="connsiteX3" fmla="*/ 338231 w 382045"/>
                  <a:gd name="connsiteY3" fmla="*/ 55721 h 366987"/>
                  <a:gd name="connsiteX4" fmla="*/ 308703 w 382045"/>
                  <a:gd name="connsiteY4" fmla="*/ 273368 h 366987"/>
                  <a:gd name="connsiteX5" fmla="*/ 105821 w 382045"/>
                  <a:gd name="connsiteY5" fmla="*/ 361950 h 36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045" h="366987">
                    <a:moveTo>
                      <a:pt x="29621" y="342900"/>
                    </a:moveTo>
                    <a:cubicBezTo>
                      <a:pt x="-18004" y="257175"/>
                      <a:pt x="-10765" y="160592"/>
                      <a:pt x="70102" y="95059"/>
                    </a:cubicBezTo>
                    <a:cubicBezTo>
                      <a:pt x="155065" y="26289"/>
                      <a:pt x="276795" y="7048"/>
                      <a:pt x="382046" y="0"/>
                    </a:cubicBezTo>
                    <a:cubicBezTo>
                      <a:pt x="362996" y="9525"/>
                      <a:pt x="343089" y="46006"/>
                      <a:pt x="338231" y="55721"/>
                    </a:cubicBezTo>
                    <a:cubicBezTo>
                      <a:pt x="302798" y="126016"/>
                      <a:pt x="339374" y="204121"/>
                      <a:pt x="308703" y="273368"/>
                    </a:cubicBezTo>
                    <a:cubicBezTo>
                      <a:pt x="276890" y="345281"/>
                      <a:pt x="178878" y="380905"/>
                      <a:pt x="105821" y="361950"/>
                    </a:cubicBezTo>
                  </a:path>
                </a:pathLst>
              </a:custGeom>
              <a:noFill/>
              <a:ln w="28575" cap="rnd">
                <a:solidFill>
                  <a:srgbClr val="95FFA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9C95EC3-F296-4044-BE3C-4CE5E2ED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1761593"/>
            <a:ext cx="1232765" cy="12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7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375645-6EF2-43C1-9EBF-A3762C57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732" y="653796"/>
            <a:ext cx="9193914" cy="5171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06450-BD77-489C-8BA5-D0CF3FAA571D}"/>
              </a:ext>
            </a:extLst>
          </p:cNvPr>
          <p:cNvSpPr txBox="1"/>
          <p:nvPr/>
        </p:nvSpPr>
        <p:spPr>
          <a:xfrm>
            <a:off x="923591" y="951010"/>
            <a:ext cx="638398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rgbClr val="0D4EA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Удобство расположения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1659DA-0AB3-401D-BEB6-86782B2E03F4}"/>
              </a:ext>
            </a:extLst>
          </p:cNvPr>
          <p:cNvSpPr txBox="1"/>
          <p:nvPr/>
        </p:nvSpPr>
        <p:spPr>
          <a:xfrm>
            <a:off x="6524625" y="4159806"/>
            <a:ext cx="4865643" cy="16312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i="0" u="none" strike="noStrike" baseline="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Канализационные </a:t>
            </a:r>
          </a:p>
          <a:p>
            <a:r>
              <a:rPr lang="ru-RU" b="1" i="0" u="none" strike="noStrike" baseline="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очистные сооружения</a:t>
            </a:r>
          </a:p>
          <a:p>
            <a:r>
              <a:rPr lang="en-US" sz="140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US" sz="140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SPS Advanced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онтируется в вытяжном или отдельном канале вентиляции для очистки вытяжного или </a:t>
            </a:r>
            <a:r>
              <a:rPr lang="ru-RU" sz="140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рециркулируемого</a:t>
            </a:r>
            <a:r>
              <a:rPr lang="ru-RU" sz="140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воздуха соответственно. Варианты установки: за подшивным потолком в помещении (1), в отдельной </a:t>
            </a:r>
            <a:r>
              <a:rPr lang="ru-RU" sz="140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венткамере</a:t>
            </a:r>
            <a:r>
              <a:rPr lang="ru-RU" sz="140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(2), на улице (3).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328EBD0-5F03-4ED6-9CC7-DE5A65250B43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3CE1052-3494-4ADF-8D5B-A47AD535E383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063D1958-E998-429C-B987-13133C544AE8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2CDE48D-C2B4-4AFD-A964-590E4209C04B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86B8EE-12DB-4F57-8139-B4FD3D802762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FFFFFF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6</a:t>
              </a: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4310D67C-6474-4CBE-9CE6-1C640F3A9181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E24965BE-F4CE-4363-A983-64D228D61146}"/>
              </a:ext>
            </a:extLst>
          </p:cNvPr>
          <p:cNvSpPr/>
          <p:nvPr/>
        </p:nvSpPr>
        <p:spPr>
          <a:xfrm>
            <a:off x="9335729" y="1361379"/>
            <a:ext cx="361336" cy="361336"/>
          </a:xfrm>
          <a:prstGeom prst="flowChartConnector">
            <a:avLst/>
          </a:prstGeom>
          <a:solidFill>
            <a:srgbClr val="6E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HelveticaNeueCyr" panose="02000503040000020004" pitchFamily="2" charset="-52"/>
              </a:rPr>
              <a:t>1</a:t>
            </a:r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9E6C9E79-E4B4-4C87-9414-D7743AA204C9}"/>
              </a:ext>
            </a:extLst>
          </p:cNvPr>
          <p:cNvSpPr/>
          <p:nvPr/>
        </p:nvSpPr>
        <p:spPr>
          <a:xfrm>
            <a:off x="5142419" y="2612994"/>
            <a:ext cx="361336" cy="361336"/>
          </a:xfrm>
          <a:prstGeom prst="flowChartConnector">
            <a:avLst/>
          </a:prstGeom>
          <a:solidFill>
            <a:srgbClr val="6E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NeueCyr" panose="02000503040000020004" pitchFamily="2" charset="-52"/>
              </a:rPr>
              <a:t>2</a:t>
            </a:r>
            <a:endParaRPr lang="ru-RU" sz="1200" b="1" dirty="0">
              <a:latin typeface="HelveticaNeueCyr" panose="02000503040000020004" pitchFamily="2" charset="-52"/>
            </a:endParaRP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B61808FC-501C-4EDB-88AB-EC654227F6E3}"/>
              </a:ext>
            </a:extLst>
          </p:cNvPr>
          <p:cNvSpPr/>
          <p:nvPr/>
        </p:nvSpPr>
        <p:spPr>
          <a:xfrm>
            <a:off x="4747902" y="4390174"/>
            <a:ext cx="361336" cy="361336"/>
          </a:xfrm>
          <a:prstGeom prst="flowChartConnector">
            <a:avLst/>
          </a:prstGeom>
          <a:solidFill>
            <a:srgbClr val="6E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NeueCyr" panose="02000503040000020004" pitchFamily="2" charset="-52"/>
              </a:rPr>
              <a:t>3</a:t>
            </a:r>
            <a:endParaRPr lang="ru-RU" sz="1200" b="1" dirty="0">
              <a:latin typeface="HelveticaNeueCyr" panose="02000503040000020004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DB1369A-C107-4463-89D8-93EA22AC0162}"/>
              </a:ext>
            </a:extLst>
          </p:cNvPr>
          <p:cNvSpPr/>
          <p:nvPr/>
        </p:nvSpPr>
        <p:spPr>
          <a:xfrm>
            <a:off x="6191422" y="4185809"/>
            <a:ext cx="111381" cy="1567291"/>
          </a:xfrm>
          <a:prstGeom prst="rect">
            <a:avLst/>
          </a:prstGeom>
          <a:solidFill>
            <a:srgbClr val="6E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BCF5F-662E-4967-B9C9-4658CEB4C476}"/>
              </a:ext>
            </a:extLst>
          </p:cNvPr>
          <p:cNvSpPr txBox="1"/>
          <p:nvPr/>
        </p:nvSpPr>
        <p:spPr>
          <a:xfrm>
            <a:off x="923591" y="951010"/>
            <a:ext cx="638398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rgbClr val="0D4EA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Пример реализованного проекта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85F8A05-AF69-4741-A10B-C9FE80D52257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01B4444-994C-4FCE-8BC2-E07D04CE1C78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01DF4EE-A61C-4921-BFAB-FDDF8B4BABBE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923B077F-4C32-45A2-8C25-BF9FC94D31A9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E17FDE-E34A-4087-96F8-473FF9CB9838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FFFFFF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7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3C00C94E-BB69-42AD-9354-74286AF75A09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EDE660E-31FE-0244-A81D-EA2F35C24D97}"/>
              </a:ext>
            </a:extLst>
          </p:cNvPr>
          <p:cNvSpPr txBox="1"/>
          <p:nvPr/>
        </p:nvSpPr>
        <p:spPr>
          <a:xfrm>
            <a:off x="6920754" y="1774998"/>
            <a:ext cx="4500282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20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Объект: </a:t>
            </a:r>
            <a:endParaRPr lang="en-US" sz="120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КНС «Азино-4»</a:t>
            </a:r>
          </a:p>
          <a:p>
            <a:endParaRPr lang="en-US" sz="120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Город: </a:t>
            </a:r>
            <a:endParaRPr lang="en-US" sz="120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  <a:p>
            <a:endParaRPr lang="en-US" sz="120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</a:t>
            </a:r>
            <a:endParaRPr lang="en-US" sz="120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Устранить «запах канализации» в пределах санитарно-защитной зоны, удалить сероводород с начальной концентрацией 3мг/м</a:t>
            </a:r>
            <a:r>
              <a:rPr lang="ru-RU" sz="1600" b="1" baseline="3000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выходном потоке воздуха до норм ПДК</a:t>
            </a:r>
          </a:p>
          <a:p>
            <a:endParaRPr lang="en-US" sz="120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D4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endParaRPr lang="en-US" sz="1200" dirty="0">
              <a:solidFill>
                <a:srgbClr val="0D4E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D4EA3"/>
                </a:solidFill>
                <a:latin typeface="Arial"/>
                <a:cs typeface="Arial"/>
              </a:rPr>
              <a:t>Tion SPS Advanced 5000</a:t>
            </a:r>
            <a:r>
              <a:rPr lang="ru-RU" sz="1600" b="1" dirty="0">
                <a:solidFill>
                  <a:srgbClr val="0D4EA3"/>
                </a:solidFill>
                <a:latin typeface="Arial"/>
                <a:cs typeface="Arial"/>
              </a:rPr>
              <a:t>, эффективность очистки по сероводороду 98%</a:t>
            </a:r>
          </a:p>
        </p:txBody>
      </p:sp>
      <p:pic>
        <p:nvPicPr>
          <p:cNvPr id="13" name="Рисунок 12" descr="Изображение выглядит как внутренний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4298B4FF-44C4-744D-B3F7-72729D245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43318"/>
          <a:stretch/>
        </p:blipFill>
        <p:spPr>
          <a:xfrm>
            <a:off x="4419600" y="1774998"/>
            <a:ext cx="2088609" cy="34603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5232E4-97E6-844B-885C-D6BE65C6B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r="28622"/>
          <a:stretch/>
        </p:blipFill>
        <p:spPr>
          <a:xfrm>
            <a:off x="923591" y="1774998"/>
            <a:ext cx="3354643" cy="34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DC4FE5-AD6D-47AC-B2A3-9A8D93320EB8}"/>
              </a:ext>
            </a:extLst>
          </p:cNvPr>
          <p:cNvSpPr txBox="1"/>
          <p:nvPr/>
        </p:nvSpPr>
        <p:spPr>
          <a:xfrm>
            <a:off x="923591" y="951010"/>
            <a:ext cx="638398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rgbClr val="0D4EA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Технические характеристики</a:t>
            </a:r>
          </a:p>
        </p:txBody>
      </p:sp>
      <p:graphicFrame>
        <p:nvGraphicFramePr>
          <p:cNvPr id="4" name="Таблица 7">
            <a:extLst>
              <a:ext uri="{FF2B5EF4-FFF2-40B4-BE49-F238E27FC236}">
                <a16:creationId xmlns:a16="http://schemas.microsoft.com/office/drawing/2014/main" id="{8AB099D9-00E1-47A1-9BF4-39E7308FD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73780"/>
              </p:ext>
            </p:extLst>
          </p:nvPr>
        </p:nvGraphicFramePr>
        <p:xfrm>
          <a:off x="911225" y="1857068"/>
          <a:ext cx="10331532" cy="358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587">
                  <a:extLst>
                    <a:ext uri="{9D8B030D-6E8A-4147-A177-3AD203B41FA5}">
                      <a16:colId xmlns:a16="http://schemas.microsoft.com/office/drawing/2014/main" val="36998089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1995047"/>
                    </a:ext>
                  </a:extLst>
                </a:gridCol>
                <a:gridCol w="573741">
                  <a:extLst>
                    <a:ext uri="{9D8B030D-6E8A-4147-A177-3AD203B41FA5}">
                      <a16:colId xmlns:a16="http://schemas.microsoft.com/office/drawing/2014/main" val="3622185839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2276241602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20983108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0409226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4152135186"/>
                    </a:ext>
                  </a:extLst>
                </a:gridCol>
                <a:gridCol w="869576">
                  <a:extLst>
                    <a:ext uri="{9D8B030D-6E8A-4147-A177-3AD203B41FA5}">
                      <a16:colId xmlns:a16="http://schemas.microsoft.com/office/drawing/2014/main" val="198195761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460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1901940"/>
                    </a:ext>
                  </a:extLst>
                </a:gridCol>
                <a:gridCol w="582706">
                  <a:extLst>
                    <a:ext uri="{9D8B030D-6E8A-4147-A177-3AD203B41FA5}">
                      <a16:colId xmlns:a16="http://schemas.microsoft.com/office/drawing/2014/main" val="906609132"/>
                    </a:ext>
                  </a:extLst>
                </a:gridCol>
                <a:gridCol w="520969">
                  <a:extLst>
                    <a:ext uri="{9D8B030D-6E8A-4147-A177-3AD203B41FA5}">
                      <a16:colId xmlns:a16="http://schemas.microsoft.com/office/drawing/2014/main" val="741861934"/>
                    </a:ext>
                  </a:extLst>
                </a:gridCol>
              </a:tblGrid>
              <a:tr h="429132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Компоновка секций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Габаритные размеры, не более, 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Присоединительные размеры, 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Перепад давления </a:t>
                      </a:r>
                      <a:r>
                        <a:rPr lang="ru-RU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приноминальном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расходе, 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 очистки, не менее,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201403"/>
                  </a:ext>
                </a:extLst>
              </a:tr>
              <a:tr h="138982"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HelveticaNeueCyr" panose="02000503040000020004" pitchFamily="2" charset="-52"/>
                        </a:rPr>
                        <a:t>H</a:t>
                      </a:r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HelveticaNeueCyr" panose="02000503040000020004" pitchFamily="2" charset="-52"/>
                        </a:rPr>
                        <a:t>V</a:t>
                      </a:r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HelveticaNeueCyr" panose="02000503040000020004" pitchFamily="2" charset="-52"/>
                        </a:rPr>
                        <a:t>Д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HelveticaNeueCyr" panose="02000503040000020004" pitchFamily="2" charset="-52"/>
                        </a:rPr>
                        <a:t>Ш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HelveticaNeueCyr" panose="02000503040000020004" pitchFamily="2" charset="-52"/>
                        </a:rPr>
                        <a:t>В</a:t>
                      </a: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sz="1000" b="0" dirty="0" err="1">
                          <a:latin typeface="HelveticaNeueCyr" panose="02000503040000020004" pitchFamily="2" charset="-52"/>
                        </a:rPr>
                        <a:t>Ш</a:t>
                      </a:r>
                      <a:r>
                        <a:rPr lang="ru-RU" sz="1000" b="0" baseline="-25000" dirty="0" err="1">
                          <a:latin typeface="HelveticaNeueCyr" panose="02000503040000020004" pitchFamily="2" charset="-52"/>
                        </a:rPr>
                        <a:t>пр</a:t>
                      </a:r>
                      <a:endParaRPr lang="ru-RU" sz="1000" b="0" baseline="-2500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r>
                        <a:rPr lang="ru-RU" sz="1000" b="0" dirty="0" err="1">
                          <a:latin typeface="HelveticaNeueCyr" panose="02000503040000020004" pitchFamily="2" charset="-52"/>
                        </a:rPr>
                        <a:t>В</a:t>
                      </a:r>
                      <a:r>
                        <a:rPr lang="ru-RU" sz="1000" b="0" baseline="-25000" dirty="0" err="1">
                          <a:latin typeface="HelveticaNeueCyr" panose="02000503040000020004" pitchFamily="2" charset="-52"/>
                        </a:rPr>
                        <a:t>пр</a:t>
                      </a:r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H2S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RSH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82790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</a:t>
                      </a:r>
                      <a:r>
                        <a:rPr lang="ru-RU" sz="1200" b="0" baseline="-25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endParaRPr lang="ru-RU" sz="1200" b="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200" b="0" baseline="-25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HelveticaNeueCyr" panose="02000503040000020004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527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2 500 м</a:t>
                      </a:r>
                      <a:r>
                        <a:rPr lang="ru-RU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/ч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1 950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490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1 685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325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1 570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 650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1793562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5 000 м</a:t>
                      </a:r>
                      <a:r>
                        <a:rPr lang="ru-RU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1 950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1 685</a:t>
                      </a:r>
                      <a:endParaRPr lang="en-US" sz="1400" b="0" i="0" u="none" strike="noStrik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664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1 570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44218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7 500 м</a:t>
                      </a:r>
                      <a:r>
                        <a:rPr lang="ru-RU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1 950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1 165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1 685</a:t>
                      </a:r>
                      <a:endParaRPr lang="en-US" sz="1400" b="0" i="0" u="none" strike="noStrik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1 003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1 570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2436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10 000 м</a:t>
                      </a:r>
                      <a:r>
                        <a:rPr lang="ru-RU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1 950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1 505</a:t>
                      </a:r>
                      <a:endParaRPr lang="ru-RU" sz="1400" b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1 685</a:t>
                      </a:r>
                      <a:endParaRPr lang="en-US" sz="1400" b="0" i="0" u="none" strike="noStrik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1 342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1 570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4175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12 500 м</a:t>
                      </a:r>
                      <a:r>
                        <a:rPr lang="ru-RU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1 950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1 845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1 685</a:t>
                      </a:r>
                      <a:endParaRPr lang="en-US" sz="1400" b="0" i="0" u="none" strike="noStrik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1 681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1 570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216852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06B7648-F878-438E-BDB9-03D8E5796196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91F20B9-83E8-425B-ADAF-2D9537D54A4B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EDC7056-DC68-42A0-89DD-93AEDBFA66D6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67CBB96-709A-4CBC-81FB-F9BDA8A3D0E1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745F90-7C8A-499C-A4EF-544CB21E30E3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FFFFFF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8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54CDC66-DF6A-4833-B029-112EFA4CFECF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4275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AA0F4C-7EEF-439E-A974-009256ECB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444" y="1031567"/>
            <a:ext cx="7080098" cy="5636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73E34-7097-4F9A-89ED-EFC47CA84BA7}"/>
              </a:ext>
            </a:extLst>
          </p:cNvPr>
          <p:cNvSpPr txBox="1"/>
          <p:nvPr/>
        </p:nvSpPr>
        <p:spPr>
          <a:xfrm>
            <a:off x="923591" y="951010"/>
            <a:ext cx="6383989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kern="1000" dirty="0">
                <a:solidFill>
                  <a:srgbClr val="0D4EA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Рабочие параметры установки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DB56791-38A5-4B38-B64C-18E2DDBCD6D1}"/>
              </a:ext>
            </a:extLst>
          </p:cNvPr>
          <p:cNvGrpSpPr/>
          <p:nvPr/>
        </p:nvGrpSpPr>
        <p:grpSpPr>
          <a:xfrm>
            <a:off x="911225" y="6080825"/>
            <a:ext cx="4231194" cy="376237"/>
            <a:chOff x="911225" y="6080825"/>
            <a:chExt cx="4231194" cy="376237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C2C3A7CC-6269-4080-A0B4-FF0389553193}"/>
                </a:ext>
              </a:extLst>
            </p:cNvPr>
            <p:cNvSpPr/>
            <p:nvPr/>
          </p:nvSpPr>
          <p:spPr>
            <a:xfrm>
              <a:off x="1466246" y="6211222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6F9C0B2-B6E5-4621-A853-E0C4B2A78B5D}"/>
                </a:ext>
              </a:extLst>
            </p:cNvPr>
            <p:cNvSpPr/>
            <p:nvPr/>
          </p:nvSpPr>
          <p:spPr>
            <a:xfrm>
              <a:off x="1881917" y="6275801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7DED5E93-04E2-4696-99C8-378CFA00E9F9}"/>
                </a:ext>
              </a:extLst>
            </p:cNvPr>
            <p:cNvSpPr/>
            <p:nvPr/>
          </p:nvSpPr>
          <p:spPr>
            <a:xfrm>
              <a:off x="911225" y="6080825"/>
              <a:ext cx="376237" cy="376237"/>
            </a:xfrm>
            <a:custGeom>
              <a:avLst/>
              <a:gdLst>
                <a:gd name="connsiteX0" fmla="*/ 376238 w 376237"/>
                <a:gd name="connsiteY0" fmla="*/ 188119 h 376237"/>
                <a:gd name="connsiteX1" fmla="*/ 188119 w 376237"/>
                <a:gd name="connsiteY1" fmla="*/ 376238 h 376237"/>
                <a:gd name="connsiteX2" fmla="*/ 0 w 376237"/>
                <a:gd name="connsiteY2" fmla="*/ 188119 h 376237"/>
                <a:gd name="connsiteX3" fmla="*/ 188119 w 376237"/>
                <a:gd name="connsiteY3" fmla="*/ 0 h 376237"/>
                <a:gd name="connsiteX4" fmla="*/ 376238 w 376237"/>
                <a:gd name="connsiteY4" fmla="*/ 1881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376237">
                  <a:moveTo>
                    <a:pt x="376238" y="188119"/>
                  </a:moveTo>
                  <a:cubicBezTo>
                    <a:pt x="376238" y="292037"/>
                    <a:pt x="292037" y="376238"/>
                    <a:pt x="188119" y="376238"/>
                  </a:cubicBezTo>
                  <a:cubicBezTo>
                    <a:pt x="84201" y="376238"/>
                    <a:pt x="0" y="292037"/>
                    <a:pt x="0" y="188119"/>
                  </a:cubicBezTo>
                  <a:cubicBezTo>
                    <a:pt x="0" y="84201"/>
                    <a:pt x="84201" y="0"/>
                    <a:pt x="188119" y="0"/>
                  </a:cubicBezTo>
                  <a:cubicBezTo>
                    <a:pt x="292037" y="0"/>
                    <a:pt x="376238" y="84201"/>
                    <a:pt x="376238" y="188119"/>
                  </a:cubicBezTo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678D39-124E-4862-81E7-D29D9A644D4D}"/>
                </a:ext>
              </a:extLst>
            </p:cNvPr>
            <p:cNvSpPr txBox="1"/>
            <p:nvPr/>
          </p:nvSpPr>
          <p:spPr>
            <a:xfrm>
              <a:off x="972380" y="6133779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spc="0" baseline="0" dirty="0">
                  <a:solidFill>
                    <a:srgbClr val="FFFFFF"/>
                  </a:solidFill>
                  <a:latin typeface="HelveticaNeueCyr" panose="02000503040000020004" pitchFamily="2" charset="-52"/>
                  <a:sym typeface="HelveticaNeueCyr-Medium"/>
                  <a:rtl val="0"/>
                </a:rPr>
                <a:t>9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5F47DB33-C1D7-4056-8A6B-0BE31FE351B7}"/>
                </a:ext>
              </a:extLst>
            </p:cNvPr>
            <p:cNvSpPr/>
            <p:nvPr/>
          </p:nvSpPr>
          <p:spPr>
            <a:xfrm>
              <a:off x="2017553" y="6214365"/>
              <a:ext cx="3124866" cy="135159"/>
            </a:xfrm>
            <a:custGeom>
              <a:avLst/>
              <a:gdLst>
                <a:gd name="connsiteX0" fmla="*/ 102108 w 3124866"/>
                <a:gd name="connsiteY0" fmla="*/ 57912 h 135159"/>
                <a:gd name="connsiteX1" fmla="*/ 51054 w 3124866"/>
                <a:gd name="connsiteY1" fmla="*/ 115062 h 135159"/>
                <a:gd name="connsiteX2" fmla="*/ 0 w 3124866"/>
                <a:gd name="connsiteY2" fmla="*/ 57912 h 135159"/>
                <a:gd name="connsiteX3" fmla="*/ 51054 w 3124866"/>
                <a:gd name="connsiteY3" fmla="*/ 667 h 135159"/>
                <a:gd name="connsiteX4" fmla="*/ 102108 w 3124866"/>
                <a:gd name="connsiteY4" fmla="*/ 57912 h 135159"/>
                <a:gd name="connsiteX5" fmla="*/ 14288 w 3124866"/>
                <a:gd name="connsiteY5" fmla="*/ 57912 h 135159"/>
                <a:gd name="connsiteX6" fmla="*/ 51149 w 3124866"/>
                <a:gd name="connsiteY6" fmla="*/ 102299 h 135159"/>
                <a:gd name="connsiteX7" fmla="*/ 88011 w 3124866"/>
                <a:gd name="connsiteY7" fmla="*/ 57912 h 135159"/>
                <a:gd name="connsiteX8" fmla="*/ 51149 w 3124866"/>
                <a:gd name="connsiteY8" fmla="*/ 13430 h 135159"/>
                <a:gd name="connsiteX9" fmla="*/ 14288 w 3124866"/>
                <a:gd name="connsiteY9" fmla="*/ 57912 h 135159"/>
                <a:gd name="connsiteX10" fmla="*/ 187261 w 3124866"/>
                <a:gd name="connsiteY10" fmla="*/ 113252 h 135159"/>
                <a:gd name="connsiteX11" fmla="*/ 187261 w 3124866"/>
                <a:gd name="connsiteY11" fmla="*/ 64960 h 135159"/>
                <a:gd name="connsiteX12" fmla="*/ 186023 w 3124866"/>
                <a:gd name="connsiteY12" fmla="*/ 64960 h 135159"/>
                <a:gd name="connsiteX13" fmla="*/ 159639 w 3124866"/>
                <a:gd name="connsiteY13" fmla="*/ 72104 h 135159"/>
                <a:gd name="connsiteX14" fmla="*/ 117253 w 3124866"/>
                <a:gd name="connsiteY14" fmla="*/ 31432 h 135159"/>
                <a:gd name="connsiteX15" fmla="*/ 117253 w 3124866"/>
                <a:gd name="connsiteY15" fmla="*/ 2476 h 135159"/>
                <a:gd name="connsiteX16" fmla="*/ 131064 w 3124866"/>
                <a:gd name="connsiteY16" fmla="*/ 2476 h 135159"/>
                <a:gd name="connsiteX17" fmla="*/ 131064 w 3124866"/>
                <a:gd name="connsiteY17" fmla="*/ 31528 h 135159"/>
                <a:gd name="connsiteX18" fmla="*/ 159544 w 3124866"/>
                <a:gd name="connsiteY18" fmla="*/ 59341 h 135159"/>
                <a:gd name="connsiteX19" fmla="*/ 187261 w 3124866"/>
                <a:gd name="connsiteY19" fmla="*/ 50482 h 135159"/>
                <a:gd name="connsiteX20" fmla="*/ 187261 w 3124866"/>
                <a:gd name="connsiteY20" fmla="*/ 2476 h 135159"/>
                <a:gd name="connsiteX21" fmla="*/ 201073 w 3124866"/>
                <a:gd name="connsiteY21" fmla="*/ 2476 h 135159"/>
                <a:gd name="connsiteX22" fmla="*/ 201073 w 3124866"/>
                <a:gd name="connsiteY22" fmla="*/ 113252 h 135159"/>
                <a:gd name="connsiteX23" fmla="*/ 187261 w 3124866"/>
                <a:gd name="connsiteY23" fmla="*/ 113252 h 135159"/>
                <a:gd name="connsiteX24" fmla="*/ 297275 w 3124866"/>
                <a:gd name="connsiteY24" fmla="*/ 25146 h 135159"/>
                <a:gd name="connsiteX25" fmla="*/ 296037 w 3124866"/>
                <a:gd name="connsiteY25" fmla="*/ 25146 h 135159"/>
                <a:gd name="connsiteX26" fmla="*/ 236220 w 3124866"/>
                <a:gd name="connsiteY26" fmla="*/ 113252 h 135159"/>
                <a:gd name="connsiteX27" fmla="*/ 222599 w 3124866"/>
                <a:gd name="connsiteY27" fmla="*/ 113252 h 135159"/>
                <a:gd name="connsiteX28" fmla="*/ 222599 w 3124866"/>
                <a:gd name="connsiteY28" fmla="*/ 2572 h 135159"/>
                <a:gd name="connsiteX29" fmla="*/ 236220 w 3124866"/>
                <a:gd name="connsiteY29" fmla="*/ 2572 h 135159"/>
                <a:gd name="connsiteX30" fmla="*/ 236220 w 3124866"/>
                <a:gd name="connsiteY30" fmla="*/ 90964 h 135159"/>
                <a:gd name="connsiteX31" fmla="*/ 237458 w 3124866"/>
                <a:gd name="connsiteY31" fmla="*/ 90964 h 135159"/>
                <a:gd name="connsiteX32" fmla="*/ 297275 w 3124866"/>
                <a:gd name="connsiteY32" fmla="*/ 2572 h 135159"/>
                <a:gd name="connsiteX33" fmla="*/ 310896 w 3124866"/>
                <a:gd name="connsiteY33" fmla="*/ 2572 h 135159"/>
                <a:gd name="connsiteX34" fmla="*/ 310896 w 3124866"/>
                <a:gd name="connsiteY34" fmla="*/ 113348 h 135159"/>
                <a:gd name="connsiteX35" fmla="*/ 297275 w 3124866"/>
                <a:gd name="connsiteY35" fmla="*/ 113348 h 135159"/>
                <a:gd name="connsiteX36" fmla="*/ 297275 w 3124866"/>
                <a:gd name="connsiteY36" fmla="*/ 25146 h 135159"/>
                <a:gd name="connsiteX37" fmla="*/ 328041 w 3124866"/>
                <a:gd name="connsiteY37" fmla="*/ 57817 h 135159"/>
                <a:gd name="connsiteX38" fmla="*/ 377952 w 3124866"/>
                <a:gd name="connsiteY38" fmla="*/ 667 h 135159"/>
                <a:gd name="connsiteX39" fmla="*/ 423958 w 3124866"/>
                <a:gd name="connsiteY39" fmla="*/ 37433 h 135159"/>
                <a:gd name="connsiteX40" fmla="*/ 409956 w 3124866"/>
                <a:gd name="connsiteY40" fmla="*/ 37433 h 135159"/>
                <a:gd name="connsiteX41" fmla="*/ 377952 w 3124866"/>
                <a:gd name="connsiteY41" fmla="*/ 13430 h 135159"/>
                <a:gd name="connsiteX42" fmla="*/ 342233 w 3124866"/>
                <a:gd name="connsiteY42" fmla="*/ 57817 h 135159"/>
                <a:gd name="connsiteX43" fmla="*/ 377952 w 3124866"/>
                <a:gd name="connsiteY43" fmla="*/ 102299 h 135159"/>
                <a:gd name="connsiteX44" fmla="*/ 409861 w 3124866"/>
                <a:gd name="connsiteY44" fmla="*/ 80963 h 135159"/>
                <a:gd name="connsiteX45" fmla="*/ 423862 w 3124866"/>
                <a:gd name="connsiteY45" fmla="*/ 80963 h 135159"/>
                <a:gd name="connsiteX46" fmla="*/ 377857 w 3124866"/>
                <a:gd name="connsiteY46" fmla="*/ 115062 h 135159"/>
                <a:gd name="connsiteX47" fmla="*/ 328041 w 3124866"/>
                <a:gd name="connsiteY47" fmla="*/ 57817 h 135159"/>
                <a:gd name="connsiteX48" fmla="*/ 460439 w 3124866"/>
                <a:gd name="connsiteY48" fmla="*/ 113252 h 135159"/>
                <a:gd name="connsiteX49" fmla="*/ 460439 w 3124866"/>
                <a:gd name="connsiteY49" fmla="*/ 14954 h 135159"/>
                <a:gd name="connsiteX50" fmla="*/ 425482 w 3124866"/>
                <a:gd name="connsiteY50" fmla="*/ 14954 h 135159"/>
                <a:gd name="connsiteX51" fmla="*/ 425482 w 3124866"/>
                <a:gd name="connsiteY51" fmla="*/ 2476 h 135159"/>
                <a:gd name="connsiteX52" fmla="*/ 509111 w 3124866"/>
                <a:gd name="connsiteY52" fmla="*/ 2476 h 135159"/>
                <a:gd name="connsiteX53" fmla="*/ 509111 w 3124866"/>
                <a:gd name="connsiteY53" fmla="*/ 14954 h 135159"/>
                <a:gd name="connsiteX54" fmla="*/ 474154 w 3124866"/>
                <a:gd name="connsiteY54" fmla="*/ 14954 h 135159"/>
                <a:gd name="connsiteX55" fmla="*/ 474154 w 3124866"/>
                <a:gd name="connsiteY55" fmla="*/ 113252 h 135159"/>
                <a:gd name="connsiteX56" fmla="*/ 460439 w 3124866"/>
                <a:gd name="connsiteY56" fmla="*/ 113252 h 135159"/>
                <a:gd name="connsiteX57" fmla="*/ 608266 w 3124866"/>
                <a:gd name="connsiteY57" fmla="*/ 113252 h 135159"/>
                <a:gd name="connsiteX58" fmla="*/ 589312 w 3124866"/>
                <a:gd name="connsiteY58" fmla="*/ 113252 h 135159"/>
                <a:gd name="connsiteX59" fmla="*/ 538162 w 3124866"/>
                <a:gd name="connsiteY59" fmla="*/ 59436 h 135159"/>
                <a:gd name="connsiteX60" fmla="*/ 537591 w 3124866"/>
                <a:gd name="connsiteY60" fmla="*/ 59436 h 135159"/>
                <a:gd name="connsiteX61" fmla="*/ 537591 w 3124866"/>
                <a:gd name="connsiteY61" fmla="*/ 113252 h 135159"/>
                <a:gd name="connsiteX62" fmla="*/ 523780 w 3124866"/>
                <a:gd name="connsiteY62" fmla="*/ 113252 h 135159"/>
                <a:gd name="connsiteX63" fmla="*/ 523780 w 3124866"/>
                <a:gd name="connsiteY63" fmla="*/ 2572 h 135159"/>
                <a:gd name="connsiteX64" fmla="*/ 537591 w 3124866"/>
                <a:gd name="connsiteY64" fmla="*/ 2572 h 135159"/>
                <a:gd name="connsiteX65" fmla="*/ 537591 w 3124866"/>
                <a:gd name="connsiteY65" fmla="*/ 53626 h 135159"/>
                <a:gd name="connsiteX66" fmla="*/ 538162 w 3124866"/>
                <a:gd name="connsiteY66" fmla="*/ 53626 h 135159"/>
                <a:gd name="connsiteX67" fmla="*/ 585787 w 3124866"/>
                <a:gd name="connsiteY67" fmla="*/ 2572 h 135159"/>
                <a:gd name="connsiteX68" fmla="*/ 603123 w 3124866"/>
                <a:gd name="connsiteY68" fmla="*/ 2572 h 135159"/>
                <a:gd name="connsiteX69" fmla="*/ 552736 w 3124866"/>
                <a:gd name="connsiteY69" fmla="*/ 55531 h 135159"/>
                <a:gd name="connsiteX70" fmla="*/ 608266 w 3124866"/>
                <a:gd name="connsiteY70" fmla="*/ 113252 h 135159"/>
                <a:gd name="connsiteX71" fmla="*/ 680752 w 3124866"/>
                <a:gd name="connsiteY71" fmla="*/ 81534 h 135159"/>
                <a:gd name="connsiteX72" fmla="*/ 636746 w 3124866"/>
                <a:gd name="connsiteY72" fmla="*/ 81534 h 135159"/>
                <a:gd name="connsiteX73" fmla="*/ 625602 w 3124866"/>
                <a:gd name="connsiteY73" fmla="*/ 113252 h 135159"/>
                <a:gd name="connsiteX74" fmla="*/ 611124 w 3124866"/>
                <a:gd name="connsiteY74" fmla="*/ 113252 h 135159"/>
                <a:gd name="connsiteX75" fmla="*/ 651986 w 3124866"/>
                <a:gd name="connsiteY75" fmla="*/ 2476 h 135159"/>
                <a:gd name="connsiteX76" fmla="*/ 665607 w 3124866"/>
                <a:gd name="connsiteY76" fmla="*/ 2476 h 135159"/>
                <a:gd name="connsiteX77" fmla="*/ 706469 w 3124866"/>
                <a:gd name="connsiteY77" fmla="*/ 113252 h 135159"/>
                <a:gd name="connsiteX78" fmla="*/ 691991 w 3124866"/>
                <a:gd name="connsiteY78" fmla="*/ 113252 h 135159"/>
                <a:gd name="connsiteX79" fmla="*/ 680752 w 3124866"/>
                <a:gd name="connsiteY79" fmla="*/ 81534 h 135159"/>
                <a:gd name="connsiteX80" fmla="*/ 640842 w 3124866"/>
                <a:gd name="connsiteY80" fmla="*/ 69818 h 135159"/>
                <a:gd name="connsiteX81" fmla="*/ 676751 w 3124866"/>
                <a:gd name="connsiteY81" fmla="*/ 69818 h 135159"/>
                <a:gd name="connsiteX82" fmla="*/ 659035 w 3124866"/>
                <a:gd name="connsiteY82" fmla="*/ 19336 h 135159"/>
                <a:gd name="connsiteX83" fmla="*/ 658558 w 3124866"/>
                <a:gd name="connsiteY83" fmla="*/ 19336 h 135159"/>
                <a:gd name="connsiteX84" fmla="*/ 640842 w 3124866"/>
                <a:gd name="connsiteY84" fmla="*/ 69818 h 135159"/>
                <a:gd name="connsiteX85" fmla="*/ 824484 w 3124866"/>
                <a:gd name="connsiteY85" fmla="*/ 25146 h 135159"/>
                <a:gd name="connsiteX86" fmla="*/ 823246 w 3124866"/>
                <a:gd name="connsiteY86" fmla="*/ 25146 h 135159"/>
                <a:gd name="connsiteX87" fmla="*/ 763429 w 3124866"/>
                <a:gd name="connsiteY87" fmla="*/ 113252 h 135159"/>
                <a:gd name="connsiteX88" fmla="*/ 749808 w 3124866"/>
                <a:gd name="connsiteY88" fmla="*/ 113252 h 135159"/>
                <a:gd name="connsiteX89" fmla="*/ 749808 w 3124866"/>
                <a:gd name="connsiteY89" fmla="*/ 2572 h 135159"/>
                <a:gd name="connsiteX90" fmla="*/ 763429 w 3124866"/>
                <a:gd name="connsiteY90" fmla="*/ 2572 h 135159"/>
                <a:gd name="connsiteX91" fmla="*/ 763429 w 3124866"/>
                <a:gd name="connsiteY91" fmla="*/ 90964 h 135159"/>
                <a:gd name="connsiteX92" fmla="*/ 764667 w 3124866"/>
                <a:gd name="connsiteY92" fmla="*/ 90964 h 135159"/>
                <a:gd name="connsiteX93" fmla="*/ 824484 w 3124866"/>
                <a:gd name="connsiteY93" fmla="*/ 2572 h 135159"/>
                <a:gd name="connsiteX94" fmla="*/ 838105 w 3124866"/>
                <a:gd name="connsiteY94" fmla="*/ 2572 h 135159"/>
                <a:gd name="connsiteX95" fmla="*/ 838105 w 3124866"/>
                <a:gd name="connsiteY95" fmla="*/ 113348 h 135159"/>
                <a:gd name="connsiteX96" fmla="*/ 824484 w 3124866"/>
                <a:gd name="connsiteY96" fmla="*/ 113348 h 135159"/>
                <a:gd name="connsiteX97" fmla="*/ 824484 w 3124866"/>
                <a:gd name="connsiteY97" fmla="*/ 25146 h 135159"/>
                <a:gd name="connsiteX98" fmla="*/ 988028 w 3124866"/>
                <a:gd name="connsiteY98" fmla="*/ 57912 h 135159"/>
                <a:gd name="connsiteX99" fmla="*/ 936974 w 3124866"/>
                <a:gd name="connsiteY99" fmla="*/ 115062 h 135159"/>
                <a:gd name="connsiteX100" fmla="*/ 885920 w 3124866"/>
                <a:gd name="connsiteY100" fmla="*/ 57912 h 135159"/>
                <a:gd name="connsiteX101" fmla="*/ 936974 w 3124866"/>
                <a:gd name="connsiteY101" fmla="*/ 667 h 135159"/>
                <a:gd name="connsiteX102" fmla="*/ 988028 w 3124866"/>
                <a:gd name="connsiteY102" fmla="*/ 57912 h 135159"/>
                <a:gd name="connsiteX103" fmla="*/ 900112 w 3124866"/>
                <a:gd name="connsiteY103" fmla="*/ 57912 h 135159"/>
                <a:gd name="connsiteX104" fmla="*/ 936974 w 3124866"/>
                <a:gd name="connsiteY104" fmla="*/ 102299 h 135159"/>
                <a:gd name="connsiteX105" fmla="*/ 973836 w 3124866"/>
                <a:gd name="connsiteY105" fmla="*/ 57912 h 135159"/>
                <a:gd name="connsiteX106" fmla="*/ 936974 w 3124866"/>
                <a:gd name="connsiteY106" fmla="*/ 13430 h 135159"/>
                <a:gd name="connsiteX107" fmla="*/ 900112 w 3124866"/>
                <a:gd name="connsiteY107" fmla="*/ 57912 h 135159"/>
                <a:gd name="connsiteX108" fmla="*/ 1045464 w 3124866"/>
                <a:gd name="connsiteY108" fmla="*/ 113252 h 135159"/>
                <a:gd name="connsiteX109" fmla="*/ 1005173 w 3124866"/>
                <a:gd name="connsiteY109" fmla="*/ 113252 h 135159"/>
                <a:gd name="connsiteX110" fmla="*/ 1005173 w 3124866"/>
                <a:gd name="connsiteY110" fmla="*/ 2572 h 135159"/>
                <a:gd name="connsiteX111" fmla="*/ 1069848 w 3124866"/>
                <a:gd name="connsiteY111" fmla="*/ 2572 h 135159"/>
                <a:gd name="connsiteX112" fmla="*/ 1069848 w 3124866"/>
                <a:gd name="connsiteY112" fmla="*/ 15049 h 135159"/>
                <a:gd name="connsiteX113" fmla="*/ 1018985 w 3124866"/>
                <a:gd name="connsiteY113" fmla="*/ 15049 h 135159"/>
                <a:gd name="connsiteX114" fmla="*/ 1018985 w 3124866"/>
                <a:gd name="connsiteY114" fmla="*/ 46768 h 135159"/>
                <a:gd name="connsiteX115" fmla="*/ 1045274 w 3124866"/>
                <a:gd name="connsiteY115" fmla="*/ 46768 h 135159"/>
                <a:gd name="connsiteX116" fmla="*/ 1080897 w 3124866"/>
                <a:gd name="connsiteY116" fmla="*/ 80105 h 135159"/>
                <a:gd name="connsiteX117" fmla="*/ 1045464 w 3124866"/>
                <a:gd name="connsiteY117" fmla="*/ 113252 h 135159"/>
                <a:gd name="connsiteX118" fmla="*/ 1041845 w 3124866"/>
                <a:gd name="connsiteY118" fmla="*/ 100870 h 135159"/>
                <a:gd name="connsiteX119" fmla="*/ 1066705 w 3124866"/>
                <a:gd name="connsiteY119" fmla="*/ 80105 h 135159"/>
                <a:gd name="connsiteX120" fmla="*/ 1041845 w 3124866"/>
                <a:gd name="connsiteY120" fmla="*/ 59150 h 135159"/>
                <a:gd name="connsiteX121" fmla="*/ 1018985 w 3124866"/>
                <a:gd name="connsiteY121" fmla="*/ 59150 h 135159"/>
                <a:gd name="connsiteX122" fmla="*/ 1018985 w 3124866"/>
                <a:gd name="connsiteY122" fmla="*/ 100870 h 135159"/>
                <a:gd name="connsiteX123" fmla="*/ 1041845 w 3124866"/>
                <a:gd name="connsiteY123" fmla="*/ 100870 h 135159"/>
                <a:gd name="connsiteX124" fmla="*/ 1168718 w 3124866"/>
                <a:gd name="connsiteY124" fmla="*/ 113252 h 135159"/>
                <a:gd name="connsiteX125" fmla="*/ 1100137 w 3124866"/>
                <a:gd name="connsiteY125" fmla="*/ 113252 h 135159"/>
                <a:gd name="connsiteX126" fmla="*/ 1100137 w 3124866"/>
                <a:gd name="connsiteY126" fmla="*/ 2572 h 135159"/>
                <a:gd name="connsiteX127" fmla="*/ 1168718 w 3124866"/>
                <a:gd name="connsiteY127" fmla="*/ 2572 h 135159"/>
                <a:gd name="connsiteX128" fmla="*/ 1168718 w 3124866"/>
                <a:gd name="connsiteY128" fmla="*/ 15049 h 135159"/>
                <a:gd name="connsiteX129" fmla="*/ 1113949 w 3124866"/>
                <a:gd name="connsiteY129" fmla="*/ 15049 h 135159"/>
                <a:gd name="connsiteX130" fmla="*/ 1113949 w 3124866"/>
                <a:gd name="connsiteY130" fmla="*/ 50578 h 135159"/>
                <a:gd name="connsiteX131" fmla="*/ 1165860 w 3124866"/>
                <a:gd name="connsiteY131" fmla="*/ 50578 h 135159"/>
                <a:gd name="connsiteX132" fmla="*/ 1165860 w 3124866"/>
                <a:gd name="connsiteY132" fmla="*/ 62865 h 135159"/>
                <a:gd name="connsiteX133" fmla="*/ 1113949 w 3124866"/>
                <a:gd name="connsiteY133" fmla="*/ 62865 h 135159"/>
                <a:gd name="connsiteX134" fmla="*/ 1113949 w 3124866"/>
                <a:gd name="connsiteY134" fmla="*/ 100965 h 135159"/>
                <a:gd name="connsiteX135" fmla="*/ 1168718 w 3124866"/>
                <a:gd name="connsiteY135" fmla="*/ 100965 h 135159"/>
                <a:gd name="connsiteX136" fmla="*/ 1168718 w 3124866"/>
                <a:gd name="connsiteY136" fmla="*/ 113252 h 135159"/>
                <a:gd name="connsiteX137" fmla="*/ 1205294 w 3124866"/>
                <a:gd name="connsiteY137" fmla="*/ 50578 h 135159"/>
                <a:gd name="connsiteX138" fmla="*/ 1220248 w 3124866"/>
                <a:gd name="connsiteY138" fmla="*/ 50578 h 135159"/>
                <a:gd name="connsiteX139" fmla="*/ 1243298 w 3124866"/>
                <a:gd name="connsiteY139" fmla="*/ 30766 h 135159"/>
                <a:gd name="connsiteX140" fmla="*/ 1221296 w 3124866"/>
                <a:gd name="connsiteY140" fmla="*/ 12192 h 135159"/>
                <a:gd name="connsiteX141" fmla="*/ 1197483 w 3124866"/>
                <a:gd name="connsiteY141" fmla="*/ 30956 h 135159"/>
                <a:gd name="connsiteX142" fmla="*/ 1184053 w 3124866"/>
                <a:gd name="connsiteY142" fmla="*/ 30956 h 135159"/>
                <a:gd name="connsiteX143" fmla="*/ 1221772 w 3124866"/>
                <a:gd name="connsiteY143" fmla="*/ 0 h 135159"/>
                <a:gd name="connsiteX144" fmla="*/ 1257300 w 3124866"/>
                <a:gd name="connsiteY144" fmla="*/ 29623 h 135159"/>
                <a:gd name="connsiteX145" fmla="*/ 1236726 w 3124866"/>
                <a:gd name="connsiteY145" fmla="*/ 55340 h 135159"/>
                <a:gd name="connsiteX146" fmla="*/ 1236726 w 3124866"/>
                <a:gd name="connsiteY146" fmla="*/ 55912 h 135159"/>
                <a:gd name="connsiteX147" fmla="*/ 1260539 w 3124866"/>
                <a:gd name="connsiteY147" fmla="*/ 83439 h 135159"/>
                <a:gd name="connsiteX148" fmla="*/ 1221581 w 3124866"/>
                <a:gd name="connsiteY148" fmla="*/ 115919 h 135159"/>
                <a:gd name="connsiteX149" fmla="*/ 1181100 w 3124866"/>
                <a:gd name="connsiteY149" fmla="*/ 84487 h 135159"/>
                <a:gd name="connsiteX150" fmla="*/ 1194435 w 3124866"/>
                <a:gd name="connsiteY150" fmla="*/ 84487 h 135159"/>
                <a:gd name="connsiteX151" fmla="*/ 1221486 w 3124866"/>
                <a:gd name="connsiteY151" fmla="*/ 103632 h 135159"/>
                <a:gd name="connsiteX152" fmla="*/ 1246441 w 3124866"/>
                <a:gd name="connsiteY152" fmla="*/ 83058 h 135159"/>
                <a:gd name="connsiteX153" fmla="*/ 1221010 w 3124866"/>
                <a:gd name="connsiteY153" fmla="*/ 62865 h 135159"/>
                <a:gd name="connsiteX154" fmla="*/ 1205389 w 3124866"/>
                <a:gd name="connsiteY154" fmla="*/ 62865 h 135159"/>
                <a:gd name="connsiteX155" fmla="*/ 1205389 w 3124866"/>
                <a:gd name="connsiteY155" fmla="*/ 50578 h 135159"/>
                <a:gd name="connsiteX156" fmla="*/ 1294733 w 3124866"/>
                <a:gd name="connsiteY156" fmla="*/ 50578 h 135159"/>
                <a:gd name="connsiteX157" fmla="*/ 1309687 w 3124866"/>
                <a:gd name="connsiteY157" fmla="*/ 50578 h 135159"/>
                <a:gd name="connsiteX158" fmla="*/ 1332738 w 3124866"/>
                <a:gd name="connsiteY158" fmla="*/ 30766 h 135159"/>
                <a:gd name="connsiteX159" fmla="*/ 1310735 w 3124866"/>
                <a:gd name="connsiteY159" fmla="*/ 12192 h 135159"/>
                <a:gd name="connsiteX160" fmla="*/ 1286923 w 3124866"/>
                <a:gd name="connsiteY160" fmla="*/ 30956 h 135159"/>
                <a:gd name="connsiteX161" fmla="*/ 1273493 w 3124866"/>
                <a:gd name="connsiteY161" fmla="*/ 30956 h 135159"/>
                <a:gd name="connsiteX162" fmla="*/ 1311212 w 3124866"/>
                <a:gd name="connsiteY162" fmla="*/ 0 h 135159"/>
                <a:gd name="connsiteX163" fmla="*/ 1346740 w 3124866"/>
                <a:gd name="connsiteY163" fmla="*/ 29623 h 135159"/>
                <a:gd name="connsiteX164" fmla="*/ 1326166 w 3124866"/>
                <a:gd name="connsiteY164" fmla="*/ 55340 h 135159"/>
                <a:gd name="connsiteX165" fmla="*/ 1326166 w 3124866"/>
                <a:gd name="connsiteY165" fmla="*/ 55912 h 135159"/>
                <a:gd name="connsiteX166" fmla="*/ 1349978 w 3124866"/>
                <a:gd name="connsiteY166" fmla="*/ 83439 h 135159"/>
                <a:gd name="connsiteX167" fmla="*/ 1311021 w 3124866"/>
                <a:gd name="connsiteY167" fmla="*/ 115919 h 135159"/>
                <a:gd name="connsiteX168" fmla="*/ 1270540 w 3124866"/>
                <a:gd name="connsiteY168" fmla="*/ 84487 h 135159"/>
                <a:gd name="connsiteX169" fmla="*/ 1283875 w 3124866"/>
                <a:gd name="connsiteY169" fmla="*/ 84487 h 135159"/>
                <a:gd name="connsiteX170" fmla="*/ 1310926 w 3124866"/>
                <a:gd name="connsiteY170" fmla="*/ 103632 h 135159"/>
                <a:gd name="connsiteX171" fmla="*/ 1335881 w 3124866"/>
                <a:gd name="connsiteY171" fmla="*/ 83058 h 135159"/>
                <a:gd name="connsiteX172" fmla="*/ 1310450 w 3124866"/>
                <a:gd name="connsiteY172" fmla="*/ 62865 h 135159"/>
                <a:gd name="connsiteX173" fmla="*/ 1294829 w 3124866"/>
                <a:gd name="connsiteY173" fmla="*/ 62865 h 135159"/>
                <a:gd name="connsiteX174" fmla="*/ 1294829 w 3124866"/>
                <a:gd name="connsiteY174" fmla="*/ 50578 h 135159"/>
                <a:gd name="connsiteX175" fmla="*/ 1426559 w 3124866"/>
                <a:gd name="connsiteY175" fmla="*/ 81534 h 135159"/>
                <a:gd name="connsiteX176" fmla="*/ 1382554 w 3124866"/>
                <a:gd name="connsiteY176" fmla="*/ 81534 h 135159"/>
                <a:gd name="connsiteX177" fmla="*/ 1371410 w 3124866"/>
                <a:gd name="connsiteY177" fmla="*/ 113252 h 135159"/>
                <a:gd name="connsiteX178" fmla="*/ 1356931 w 3124866"/>
                <a:gd name="connsiteY178" fmla="*/ 113252 h 135159"/>
                <a:gd name="connsiteX179" fmla="*/ 1397794 w 3124866"/>
                <a:gd name="connsiteY179" fmla="*/ 2476 h 135159"/>
                <a:gd name="connsiteX180" fmla="*/ 1411414 w 3124866"/>
                <a:gd name="connsiteY180" fmla="*/ 2476 h 135159"/>
                <a:gd name="connsiteX181" fmla="*/ 1452277 w 3124866"/>
                <a:gd name="connsiteY181" fmla="*/ 113252 h 135159"/>
                <a:gd name="connsiteX182" fmla="*/ 1437799 w 3124866"/>
                <a:gd name="connsiteY182" fmla="*/ 113252 h 135159"/>
                <a:gd name="connsiteX183" fmla="*/ 1426559 w 3124866"/>
                <a:gd name="connsiteY183" fmla="*/ 81534 h 135159"/>
                <a:gd name="connsiteX184" fmla="*/ 1386554 w 3124866"/>
                <a:gd name="connsiteY184" fmla="*/ 69818 h 135159"/>
                <a:gd name="connsiteX185" fmla="*/ 1422463 w 3124866"/>
                <a:gd name="connsiteY185" fmla="*/ 69818 h 135159"/>
                <a:gd name="connsiteX186" fmla="*/ 1404747 w 3124866"/>
                <a:gd name="connsiteY186" fmla="*/ 19336 h 135159"/>
                <a:gd name="connsiteX187" fmla="*/ 1404271 w 3124866"/>
                <a:gd name="connsiteY187" fmla="*/ 19336 h 135159"/>
                <a:gd name="connsiteX188" fmla="*/ 1386554 w 3124866"/>
                <a:gd name="connsiteY188" fmla="*/ 69818 h 135159"/>
                <a:gd name="connsiteX189" fmla="*/ 1504379 w 3124866"/>
                <a:gd name="connsiteY189" fmla="*/ 2572 h 135159"/>
                <a:gd name="connsiteX190" fmla="*/ 1539812 w 3124866"/>
                <a:gd name="connsiteY190" fmla="*/ 38100 h 135159"/>
                <a:gd name="connsiteX191" fmla="*/ 1504188 w 3124866"/>
                <a:gd name="connsiteY191" fmla="*/ 73819 h 135159"/>
                <a:gd name="connsiteX192" fmla="*/ 1478661 w 3124866"/>
                <a:gd name="connsiteY192" fmla="*/ 73819 h 135159"/>
                <a:gd name="connsiteX193" fmla="*/ 1478661 w 3124866"/>
                <a:gd name="connsiteY193" fmla="*/ 113348 h 135159"/>
                <a:gd name="connsiteX194" fmla="*/ 1464850 w 3124866"/>
                <a:gd name="connsiteY194" fmla="*/ 113348 h 135159"/>
                <a:gd name="connsiteX195" fmla="*/ 1464850 w 3124866"/>
                <a:gd name="connsiteY195" fmla="*/ 2572 h 135159"/>
                <a:gd name="connsiteX196" fmla="*/ 1504379 w 3124866"/>
                <a:gd name="connsiteY196" fmla="*/ 2572 h 135159"/>
                <a:gd name="connsiteX197" fmla="*/ 1478661 w 3124866"/>
                <a:gd name="connsiteY197" fmla="*/ 61436 h 135159"/>
                <a:gd name="connsiteX198" fmla="*/ 1500759 w 3124866"/>
                <a:gd name="connsiteY198" fmla="*/ 61436 h 135159"/>
                <a:gd name="connsiteX199" fmla="*/ 1525619 w 3124866"/>
                <a:gd name="connsiteY199" fmla="*/ 38005 h 135159"/>
                <a:gd name="connsiteX200" fmla="*/ 1500759 w 3124866"/>
                <a:gd name="connsiteY200" fmla="*/ 14764 h 135159"/>
                <a:gd name="connsiteX201" fmla="*/ 1478661 w 3124866"/>
                <a:gd name="connsiteY201" fmla="*/ 14764 h 135159"/>
                <a:gd name="connsiteX202" fmla="*/ 1478661 w 3124866"/>
                <a:gd name="connsiteY202" fmla="*/ 61436 h 135159"/>
                <a:gd name="connsiteX203" fmla="*/ 1608772 w 3124866"/>
                <a:gd name="connsiteY203" fmla="*/ 81534 h 135159"/>
                <a:gd name="connsiteX204" fmla="*/ 1564767 w 3124866"/>
                <a:gd name="connsiteY204" fmla="*/ 81534 h 135159"/>
                <a:gd name="connsiteX205" fmla="*/ 1553623 w 3124866"/>
                <a:gd name="connsiteY205" fmla="*/ 113252 h 135159"/>
                <a:gd name="connsiteX206" fmla="*/ 1539145 w 3124866"/>
                <a:gd name="connsiteY206" fmla="*/ 113252 h 135159"/>
                <a:gd name="connsiteX207" fmla="*/ 1580007 w 3124866"/>
                <a:gd name="connsiteY207" fmla="*/ 2476 h 135159"/>
                <a:gd name="connsiteX208" fmla="*/ 1593628 w 3124866"/>
                <a:gd name="connsiteY208" fmla="*/ 2476 h 135159"/>
                <a:gd name="connsiteX209" fmla="*/ 1634490 w 3124866"/>
                <a:gd name="connsiteY209" fmla="*/ 113252 h 135159"/>
                <a:gd name="connsiteX210" fmla="*/ 1620012 w 3124866"/>
                <a:gd name="connsiteY210" fmla="*/ 113252 h 135159"/>
                <a:gd name="connsiteX211" fmla="*/ 1608772 w 3124866"/>
                <a:gd name="connsiteY211" fmla="*/ 81534 h 135159"/>
                <a:gd name="connsiteX212" fmla="*/ 1568768 w 3124866"/>
                <a:gd name="connsiteY212" fmla="*/ 69818 h 135159"/>
                <a:gd name="connsiteX213" fmla="*/ 1604677 w 3124866"/>
                <a:gd name="connsiteY213" fmla="*/ 69818 h 135159"/>
                <a:gd name="connsiteX214" fmla="*/ 1586960 w 3124866"/>
                <a:gd name="connsiteY214" fmla="*/ 19336 h 135159"/>
                <a:gd name="connsiteX215" fmla="*/ 1586484 w 3124866"/>
                <a:gd name="connsiteY215" fmla="*/ 19336 h 135159"/>
                <a:gd name="connsiteX216" fmla="*/ 1568768 w 3124866"/>
                <a:gd name="connsiteY216" fmla="*/ 69818 h 135159"/>
                <a:gd name="connsiteX217" fmla="*/ 1784985 w 3124866"/>
                <a:gd name="connsiteY217" fmla="*/ 113252 h 135159"/>
                <a:gd name="connsiteX218" fmla="*/ 1766411 w 3124866"/>
                <a:gd name="connsiteY218" fmla="*/ 113252 h 135159"/>
                <a:gd name="connsiteX219" fmla="*/ 1718405 w 3124866"/>
                <a:gd name="connsiteY219" fmla="*/ 59436 h 135159"/>
                <a:gd name="connsiteX220" fmla="*/ 1717834 w 3124866"/>
                <a:gd name="connsiteY220" fmla="*/ 59436 h 135159"/>
                <a:gd name="connsiteX221" fmla="*/ 1717834 w 3124866"/>
                <a:gd name="connsiteY221" fmla="*/ 113252 h 135159"/>
                <a:gd name="connsiteX222" fmla="*/ 1704022 w 3124866"/>
                <a:gd name="connsiteY222" fmla="*/ 113252 h 135159"/>
                <a:gd name="connsiteX223" fmla="*/ 1704022 w 3124866"/>
                <a:gd name="connsiteY223" fmla="*/ 59436 h 135159"/>
                <a:gd name="connsiteX224" fmla="*/ 1703451 w 3124866"/>
                <a:gd name="connsiteY224" fmla="*/ 59436 h 135159"/>
                <a:gd name="connsiteX225" fmla="*/ 1655064 w 3124866"/>
                <a:gd name="connsiteY225" fmla="*/ 113252 h 135159"/>
                <a:gd name="connsiteX226" fmla="*/ 1637252 w 3124866"/>
                <a:gd name="connsiteY226" fmla="*/ 113252 h 135159"/>
                <a:gd name="connsiteX227" fmla="*/ 1689068 w 3124866"/>
                <a:gd name="connsiteY227" fmla="*/ 55721 h 135159"/>
                <a:gd name="connsiteX228" fmla="*/ 1641634 w 3124866"/>
                <a:gd name="connsiteY228" fmla="*/ 2572 h 135159"/>
                <a:gd name="connsiteX229" fmla="*/ 1659160 w 3124866"/>
                <a:gd name="connsiteY229" fmla="*/ 2572 h 135159"/>
                <a:gd name="connsiteX230" fmla="*/ 1703546 w 3124866"/>
                <a:gd name="connsiteY230" fmla="*/ 53626 h 135159"/>
                <a:gd name="connsiteX231" fmla="*/ 1704118 w 3124866"/>
                <a:gd name="connsiteY231" fmla="*/ 53626 h 135159"/>
                <a:gd name="connsiteX232" fmla="*/ 1704118 w 3124866"/>
                <a:gd name="connsiteY232" fmla="*/ 2572 h 135159"/>
                <a:gd name="connsiteX233" fmla="*/ 1717929 w 3124866"/>
                <a:gd name="connsiteY233" fmla="*/ 2572 h 135159"/>
                <a:gd name="connsiteX234" fmla="*/ 1717929 w 3124866"/>
                <a:gd name="connsiteY234" fmla="*/ 53626 h 135159"/>
                <a:gd name="connsiteX235" fmla="*/ 1718501 w 3124866"/>
                <a:gd name="connsiteY235" fmla="*/ 53626 h 135159"/>
                <a:gd name="connsiteX236" fmla="*/ 1762982 w 3124866"/>
                <a:gd name="connsiteY236" fmla="*/ 2572 h 135159"/>
                <a:gd name="connsiteX237" fmla="*/ 1780127 w 3124866"/>
                <a:gd name="connsiteY237" fmla="*/ 2572 h 135159"/>
                <a:gd name="connsiteX238" fmla="*/ 1732883 w 3124866"/>
                <a:gd name="connsiteY238" fmla="*/ 55626 h 135159"/>
                <a:gd name="connsiteX239" fmla="*/ 1784985 w 3124866"/>
                <a:gd name="connsiteY239" fmla="*/ 113252 h 135159"/>
                <a:gd name="connsiteX240" fmla="*/ 1871091 w 3124866"/>
                <a:gd name="connsiteY240" fmla="*/ 25146 h 135159"/>
                <a:gd name="connsiteX241" fmla="*/ 1869853 w 3124866"/>
                <a:gd name="connsiteY241" fmla="*/ 25146 h 135159"/>
                <a:gd name="connsiteX242" fmla="*/ 1810036 w 3124866"/>
                <a:gd name="connsiteY242" fmla="*/ 113252 h 135159"/>
                <a:gd name="connsiteX243" fmla="*/ 1796415 w 3124866"/>
                <a:gd name="connsiteY243" fmla="*/ 113252 h 135159"/>
                <a:gd name="connsiteX244" fmla="*/ 1796415 w 3124866"/>
                <a:gd name="connsiteY244" fmla="*/ 2572 h 135159"/>
                <a:gd name="connsiteX245" fmla="*/ 1810036 w 3124866"/>
                <a:gd name="connsiteY245" fmla="*/ 2572 h 135159"/>
                <a:gd name="connsiteX246" fmla="*/ 1810036 w 3124866"/>
                <a:gd name="connsiteY246" fmla="*/ 90964 h 135159"/>
                <a:gd name="connsiteX247" fmla="*/ 1811274 w 3124866"/>
                <a:gd name="connsiteY247" fmla="*/ 90964 h 135159"/>
                <a:gd name="connsiteX248" fmla="*/ 1871091 w 3124866"/>
                <a:gd name="connsiteY248" fmla="*/ 2572 h 135159"/>
                <a:gd name="connsiteX249" fmla="*/ 1884712 w 3124866"/>
                <a:gd name="connsiteY249" fmla="*/ 2572 h 135159"/>
                <a:gd name="connsiteX250" fmla="*/ 1884712 w 3124866"/>
                <a:gd name="connsiteY250" fmla="*/ 113348 h 135159"/>
                <a:gd name="connsiteX251" fmla="*/ 1871091 w 3124866"/>
                <a:gd name="connsiteY251" fmla="*/ 113348 h 135159"/>
                <a:gd name="connsiteX252" fmla="*/ 1871091 w 3124866"/>
                <a:gd name="connsiteY252" fmla="*/ 25146 h 135159"/>
                <a:gd name="connsiteX253" fmla="*/ 1906238 w 3124866"/>
                <a:gd name="connsiteY253" fmla="*/ 113252 h 135159"/>
                <a:gd name="connsiteX254" fmla="*/ 1906238 w 3124866"/>
                <a:gd name="connsiteY254" fmla="*/ 2572 h 135159"/>
                <a:gd name="connsiteX255" fmla="*/ 1948244 w 3124866"/>
                <a:gd name="connsiteY255" fmla="*/ 2572 h 135159"/>
                <a:gd name="connsiteX256" fmla="*/ 1980057 w 3124866"/>
                <a:gd name="connsiteY256" fmla="*/ 30194 h 135159"/>
                <a:gd name="connsiteX257" fmla="*/ 1960912 w 3124866"/>
                <a:gd name="connsiteY257" fmla="*/ 54388 h 135159"/>
                <a:gd name="connsiteX258" fmla="*/ 1960912 w 3124866"/>
                <a:gd name="connsiteY258" fmla="*/ 54959 h 135159"/>
                <a:gd name="connsiteX259" fmla="*/ 1985581 w 3124866"/>
                <a:gd name="connsiteY259" fmla="*/ 82201 h 135159"/>
                <a:gd name="connsiteX260" fmla="*/ 1948053 w 3124866"/>
                <a:gd name="connsiteY260" fmla="*/ 113252 h 135159"/>
                <a:gd name="connsiteX261" fmla="*/ 1906238 w 3124866"/>
                <a:gd name="connsiteY261" fmla="*/ 113252 h 135159"/>
                <a:gd name="connsiteX262" fmla="*/ 1920050 w 3124866"/>
                <a:gd name="connsiteY262" fmla="*/ 50292 h 135159"/>
                <a:gd name="connsiteX263" fmla="*/ 1940814 w 3124866"/>
                <a:gd name="connsiteY263" fmla="*/ 50292 h 135159"/>
                <a:gd name="connsiteX264" fmla="*/ 1966055 w 3124866"/>
                <a:gd name="connsiteY264" fmla="*/ 31814 h 135159"/>
                <a:gd name="connsiteX265" fmla="*/ 1945100 w 3124866"/>
                <a:gd name="connsiteY265" fmla="*/ 14764 h 135159"/>
                <a:gd name="connsiteX266" fmla="*/ 1920050 w 3124866"/>
                <a:gd name="connsiteY266" fmla="*/ 14764 h 135159"/>
                <a:gd name="connsiteX267" fmla="*/ 1920050 w 3124866"/>
                <a:gd name="connsiteY267" fmla="*/ 50292 h 135159"/>
                <a:gd name="connsiteX268" fmla="*/ 1945958 w 3124866"/>
                <a:gd name="connsiteY268" fmla="*/ 101060 h 135159"/>
                <a:gd name="connsiteX269" fmla="*/ 1971389 w 3124866"/>
                <a:gd name="connsiteY269" fmla="*/ 81534 h 135159"/>
                <a:gd name="connsiteX270" fmla="*/ 1944719 w 3124866"/>
                <a:gd name="connsiteY270" fmla="*/ 62198 h 135159"/>
                <a:gd name="connsiteX271" fmla="*/ 1920050 w 3124866"/>
                <a:gd name="connsiteY271" fmla="*/ 62198 h 135159"/>
                <a:gd name="connsiteX272" fmla="*/ 1920050 w 3124866"/>
                <a:gd name="connsiteY272" fmla="*/ 101060 h 135159"/>
                <a:gd name="connsiteX273" fmla="*/ 1945958 w 3124866"/>
                <a:gd name="connsiteY273" fmla="*/ 101060 h 135159"/>
                <a:gd name="connsiteX274" fmla="*/ 2062067 w 3124866"/>
                <a:gd name="connsiteY274" fmla="*/ 81534 h 135159"/>
                <a:gd name="connsiteX275" fmla="*/ 2018062 w 3124866"/>
                <a:gd name="connsiteY275" fmla="*/ 81534 h 135159"/>
                <a:gd name="connsiteX276" fmla="*/ 2006918 w 3124866"/>
                <a:gd name="connsiteY276" fmla="*/ 113252 h 135159"/>
                <a:gd name="connsiteX277" fmla="*/ 1992439 w 3124866"/>
                <a:gd name="connsiteY277" fmla="*/ 113252 h 135159"/>
                <a:gd name="connsiteX278" fmla="*/ 2033302 w 3124866"/>
                <a:gd name="connsiteY278" fmla="*/ 2476 h 135159"/>
                <a:gd name="connsiteX279" fmla="*/ 2046922 w 3124866"/>
                <a:gd name="connsiteY279" fmla="*/ 2476 h 135159"/>
                <a:gd name="connsiteX280" fmla="*/ 2087785 w 3124866"/>
                <a:gd name="connsiteY280" fmla="*/ 113252 h 135159"/>
                <a:gd name="connsiteX281" fmla="*/ 2073307 w 3124866"/>
                <a:gd name="connsiteY281" fmla="*/ 113252 h 135159"/>
                <a:gd name="connsiteX282" fmla="*/ 2062067 w 3124866"/>
                <a:gd name="connsiteY282" fmla="*/ 81534 h 135159"/>
                <a:gd name="connsiteX283" fmla="*/ 2022062 w 3124866"/>
                <a:gd name="connsiteY283" fmla="*/ 69818 h 135159"/>
                <a:gd name="connsiteX284" fmla="*/ 2057971 w 3124866"/>
                <a:gd name="connsiteY284" fmla="*/ 69818 h 135159"/>
                <a:gd name="connsiteX285" fmla="*/ 2040255 w 3124866"/>
                <a:gd name="connsiteY285" fmla="*/ 19336 h 135159"/>
                <a:gd name="connsiteX286" fmla="*/ 2039779 w 3124866"/>
                <a:gd name="connsiteY286" fmla="*/ 19336 h 135159"/>
                <a:gd name="connsiteX287" fmla="*/ 2022062 w 3124866"/>
                <a:gd name="connsiteY287" fmla="*/ 69818 h 135159"/>
                <a:gd name="connsiteX288" fmla="*/ 2174939 w 3124866"/>
                <a:gd name="connsiteY288" fmla="*/ 113252 h 135159"/>
                <a:gd name="connsiteX289" fmla="*/ 2174939 w 3124866"/>
                <a:gd name="connsiteY289" fmla="*/ 62865 h 135159"/>
                <a:gd name="connsiteX290" fmla="*/ 2114169 w 3124866"/>
                <a:gd name="connsiteY290" fmla="*/ 62865 h 135159"/>
                <a:gd name="connsiteX291" fmla="*/ 2114169 w 3124866"/>
                <a:gd name="connsiteY291" fmla="*/ 113252 h 135159"/>
                <a:gd name="connsiteX292" fmla="*/ 2100358 w 3124866"/>
                <a:gd name="connsiteY292" fmla="*/ 113252 h 135159"/>
                <a:gd name="connsiteX293" fmla="*/ 2100358 w 3124866"/>
                <a:gd name="connsiteY293" fmla="*/ 2572 h 135159"/>
                <a:gd name="connsiteX294" fmla="*/ 2114169 w 3124866"/>
                <a:gd name="connsiteY294" fmla="*/ 2572 h 135159"/>
                <a:gd name="connsiteX295" fmla="*/ 2114169 w 3124866"/>
                <a:gd name="connsiteY295" fmla="*/ 50482 h 135159"/>
                <a:gd name="connsiteX296" fmla="*/ 2174939 w 3124866"/>
                <a:gd name="connsiteY296" fmla="*/ 50482 h 135159"/>
                <a:gd name="connsiteX297" fmla="*/ 2174939 w 3124866"/>
                <a:gd name="connsiteY297" fmla="*/ 2572 h 135159"/>
                <a:gd name="connsiteX298" fmla="*/ 2188750 w 3124866"/>
                <a:gd name="connsiteY298" fmla="*/ 2572 h 135159"/>
                <a:gd name="connsiteX299" fmla="*/ 2188750 w 3124866"/>
                <a:gd name="connsiteY299" fmla="*/ 113348 h 135159"/>
                <a:gd name="connsiteX300" fmla="*/ 2174939 w 3124866"/>
                <a:gd name="connsiteY300" fmla="*/ 113348 h 135159"/>
                <a:gd name="connsiteX301" fmla="*/ 2284952 w 3124866"/>
                <a:gd name="connsiteY301" fmla="*/ 25146 h 135159"/>
                <a:gd name="connsiteX302" fmla="*/ 2283714 w 3124866"/>
                <a:gd name="connsiteY302" fmla="*/ 25146 h 135159"/>
                <a:gd name="connsiteX303" fmla="*/ 2223897 w 3124866"/>
                <a:gd name="connsiteY303" fmla="*/ 113252 h 135159"/>
                <a:gd name="connsiteX304" fmla="*/ 2210276 w 3124866"/>
                <a:gd name="connsiteY304" fmla="*/ 113252 h 135159"/>
                <a:gd name="connsiteX305" fmla="*/ 2210276 w 3124866"/>
                <a:gd name="connsiteY305" fmla="*/ 2572 h 135159"/>
                <a:gd name="connsiteX306" fmla="*/ 2223897 w 3124866"/>
                <a:gd name="connsiteY306" fmla="*/ 2572 h 135159"/>
                <a:gd name="connsiteX307" fmla="*/ 2223897 w 3124866"/>
                <a:gd name="connsiteY307" fmla="*/ 90964 h 135159"/>
                <a:gd name="connsiteX308" fmla="*/ 2225135 w 3124866"/>
                <a:gd name="connsiteY308" fmla="*/ 90964 h 135159"/>
                <a:gd name="connsiteX309" fmla="*/ 2284952 w 3124866"/>
                <a:gd name="connsiteY309" fmla="*/ 2572 h 135159"/>
                <a:gd name="connsiteX310" fmla="*/ 2298573 w 3124866"/>
                <a:gd name="connsiteY310" fmla="*/ 2572 h 135159"/>
                <a:gd name="connsiteX311" fmla="*/ 2298573 w 3124866"/>
                <a:gd name="connsiteY311" fmla="*/ 113348 h 135159"/>
                <a:gd name="connsiteX312" fmla="*/ 2284952 w 3124866"/>
                <a:gd name="connsiteY312" fmla="*/ 113348 h 135159"/>
                <a:gd name="connsiteX313" fmla="*/ 2284952 w 3124866"/>
                <a:gd name="connsiteY313" fmla="*/ 25146 h 135159"/>
                <a:gd name="connsiteX314" fmla="*/ 2388680 w 3124866"/>
                <a:gd name="connsiteY314" fmla="*/ 113252 h 135159"/>
                <a:gd name="connsiteX315" fmla="*/ 2320100 w 3124866"/>
                <a:gd name="connsiteY315" fmla="*/ 113252 h 135159"/>
                <a:gd name="connsiteX316" fmla="*/ 2320100 w 3124866"/>
                <a:gd name="connsiteY316" fmla="*/ 2572 h 135159"/>
                <a:gd name="connsiteX317" fmla="*/ 2388680 w 3124866"/>
                <a:gd name="connsiteY317" fmla="*/ 2572 h 135159"/>
                <a:gd name="connsiteX318" fmla="*/ 2388680 w 3124866"/>
                <a:gd name="connsiteY318" fmla="*/ 15049 h 135159"/>
                <a:gd name="connsiteX319" fmla="*/ 2333911 w 3124866"/>
                <a:gd name="connsiteY319" fmla="*/ 15049 h 135159"/>
                <a:gd name="connsiteX320" fmla="*/ 2333911 w 3124866"/>
                <a:gd name="connsiteY320" fmla="*/ 50578 h 135159"/>
                <a:gd name="connsiteX321" fmla="*/ 2385822 w 3124866"/>
                <a:gd name="connsiteY321" fmla="*/ 50578 h 135159"/>
                <a:gd name="connsiteX322" fmla="*/ 2385822 w 3124866"/>
                <a:gd name="connsiteY322" fmla="*/ 62865 h 135159"/>
                <a:gd name="connsiteX323" fmla="*/ 2333911 w 3124866"/>
                <a:gd name="connsiteY323" fmla="*/ 62865 h 135159"/>
                <a:gd name="connsiteX324" fmla="*/ 2333911 w 3124866"/>
                <a:gd name="connsiteY324" fmla="*/ 100965 h 135159"/>
                <a:gd name="connsiteX325" fmla="*/ 2388680 w 3124866"/>
                <a:gd name="connsiteY325" fmla="*/ 100965 h 135159"/>
                <a:gd name="connsiteX326" fmla="*/ 2388680 w 3124866"/>
                <a:gd name="connsiteY326" fmla="*/ 113252 h 135159"/>
                <a:gd name="connsiteX327" fmla="*/ 2437447 w 3124866"/>
                <a:gd name="connsiteY327" fmla="*/ 113252 h 135159"/>
                <a:gd name="connsiteX328" fmla="*/ 2437447 w 3124866"/>
                <a:gd name="connsiteY328" fmla="*/ 2572 h 135159"/>
                <a:gd name="connsiteX329" fmla="*/ 2479453 w 3124866"/>
                <a:gd name="connsiteY329" fmla="*/ 2572 h 135159"/>
                <a:gd name="connsiteX330" fmla="*/ 2511266 w 3124866"/>
                <a:gd name="connsiteY330" fmla="*/ 30194 h 135159"/>
                <a:gd name="connsiteX331" fmla="*/ 2492121 w 3124866"/>
                <a:gd name="connsiteY331" fmla="*/ 54388 h 135159"/>
                <a:gd name="connsiteX332" fmla="*/ 2492121 w 3124866"/>
                <a:gd name="connsiteY332" fmla="*/ 54959 h 135159"/>
                <a:gd name="connsiteX333" fmla="*/ 2516791 w 3124866"/>
                <a:gd name="connsiteY333" fmla="*/ 82201 h 135159"/>
                <a:gd name="connsiteX334" fmla="*/ 2479262 w 3124866"/>
                <a:gd name="connsiteY334" fmla="*/ 113252 h 135159"/>
                <a:gd name="connsiteX335" fmla="*/ 2437447 w 3124866"/>
                <a:gd name="connsiteY335" fmla="*/ 113252 h 135159"/>
                <a:gd name="connsiteX336" fmla="*/ 2451259 w 3124866"/>
                <a:gd name="connsiteY336" fmla="*/ 50292 h 135159"/>
                <a:gd name="connsiteX337" fmla="*/ 2472023 w 3124866"/>
                <a:gd name="connsiteY337" fmla="*/ 50292 h 135159"/>
                <a:gd name="connsiteX338" fmla="*/ 2497264 w 3124866"/>
                <a:gd name="connsiteY338" fmla="*/ 31814 h 135159"/>
                <a:gd name="connsiteX339" fmla="*/ 2476310 w 3124866"/>
                <a:gd name="connsiteY339" fmla="*/ 14764 h 135159"/>
                <a:gd name="connsiteX340" fmla="*/ 2451259 w 3124866"/>
                <a:gd name="connsiteY340" fmla="*/ 14764 h 135159"/>
                <a:gd name="connsiteX341" fmla="*/ 2451259 w 3124866"/>
                <a:gd name="connsiteY341" fmla="*/ 50292 h 135159"/>
                <a:gd name="connsiteX342" fmla="*/ 2477167 w 3124866"/>
                <a:gd name="connsiteY342" fmla="*/ 101060 h 135159"/>
                <a:gd name="connsiteX343" fmla="*/ 2502599 w 3124866"/>
                <a:gd name="connsiteY343" fmla="*/ 81534 h 135159"/>
                <a:gd name="connsiteX344" fmla="*/ 2475929 w 3124866"/>
                <a:gd name="connsiteY344" fmla="*/ 62198 h 135159"/>
                <a:gd name="connsiteX345" fmla="*/ 2451259 w 3124866"/>
                <a:gd name="connsiteY345" fmla="*/ 62198 h 135159"/>
                <a:gd name="connsiteX346" fmla="*/ 2451259 w 3124866"/>
                <a:gd name="connsiteY346" fmla="*/ 101060 h 135159"/>
                <a:gd name="connsiteX347" fmla="*/ 2477167 w 3124866"/>
                <a:gd name="connsiteY347" fmla="*/ 101060 h 135159"/>
                <a:gd name="connsiteX348" fmla="*/ 2630138 w 3124866"/>
                <a:gd name="connsiteY348" fmla="*/ 57912 h 135159"/>
                <a:gd name="connsiteX349" fmla="*/ 2579084 w 3124866"/>
                <a:gd name="connsiteY349" fmla="*/ 115062 h 135159"/>
                <a:gd name="connsiteX350" fmla="*/ 2528030 w 3124866"/>
                <a:gd name="connsiteY350" fmla="*/ 57912 h 135159"/>
                <a:gd name="connsiteX351" fmla="*/ 2579084 w 3124866"/>
                <a:gd name="connsiteY351" fmla="*/ 667 h 135159"/>
                <a:gd name="connsiteX352" fmla="*/ 2630138 w 3124866"/>
                <a:gd name="connsiteY352" fmla="*/ 57912 h 135159"/>
                <a:gd name="connsiteX353" fmla="*/ 2542318 w 3124866"/>
                <a:gd name="connsiteY353" fmla="*/ 57912 h 135159"/>
                <a:gd name="connsiteX354" fmla="*/ 2579180 w 3124866"/>
                <a:gd name="connsiteY354" fmla="*/ 102299 h 135159"/>
                <a:gd name="connsiteX355" fmla="*/ 2616041 w 3124866"/>
                <a:gd name="connsiteY355" fmla="*/ 57912 h 135159"/>
                <a:gd name="connsiteX356" fmla="*/ 2579180 w 3124866"/>
                <a:gd name="connsiteY356" fmla="*/ 13430 h 135159"/>
                <a:gd name="connsiteX357" fmla="*/ 2542318 w 3124866"/>
                <a:gd name="connsiteY357" fmla="*/ 57912 h 135159"/>
                <a:gd name="connsiteX358" fmla="*/ 2665762 w 3124866"/>
                <a:gd name="connsiteY358" fmla="*/ 50578 h 135159"/>
                <a:gd name="connsiteX359" fmla="*/ 2680716 w 3124866"/>
                <a:gd name="connsiteY359" fmla="*/ 50578 h 135159"/>
                <a:gd name="connsiteX360" fmla="*/ 2703767 w 3124866"/>
                <a:gd name="connsiteY360" fmla="*/ 30766 h 135159"/>
                <a:gd name="connsiteX361" fmla="*/ 2681764 w 3124866"/>
                <a:gd name="connsiteY361" fmla="*/ 12192 h 135159"/>
                <a:gd name="connsiteX362" fmla="*/ 2657951 w 3124866"/>
                <a:gd name="connsiteY362" fmla="*/ 30956 h 135159"/>
                <a:gd name="connsiteX363" fmla="*/ 2644521 w 3124866"/>
                <a:gd name="connsiteY363" fmla="*/ 30956 h 135159"/>
                <a:gd name="connsiteX364" fmla="*/ 2682240 w 3124866"/>
                <a:gd name="connsiteY364" fmla="*/ 0 h 135159"/>
                <a:gd name="connsiteX365" fmla="*/ 2717768 w 3124866"/>
                <a:gd name="connsiteY365" fmla="*/ 29623 h 135159"/>
                <a:gd name="connsiteX366" fmla="*/ 2697194 w 3124866"/>
                <a:gd name="connsiteY366" fmla="*/ 55340 h 135159"/>
                <a:gd name="connsiteX367" fmla="*/ 2697194 w 3124866"/>
                <a:gd name="connsiteY367" fmla="*/ 55912 h 135159"/>
                <a:gd name="connsiteX368" fmla="*/ 2721007 w 3124866"/>
                <a:gd name="connsiteY368" fmla="*/ 83439 h 135159"/>
                <a:gd name="connsiteX369" fmla="*/ 2682050 w 3124866"/>
                <a:gd name="connsiteY369" fmla="*/ 115919 h 135159"/>
                <a:gd name="connsiteX370" fmla="*/ 2641568 w 3124866"/>
                <a:gd name="connsiteY370" fmla="*/ 84487 h 135159"/>
                <a:gd name="connsiteX371" fmla="*/ 2654903 w 3124866"/>
                <a:gd name="connsiteY371" fmla="*/ 84487 h 135159"/>
                <a:gd name="connsiteX372" fmla="*/ 2681954 w 3124866"/>
                <a:gd name="connsiteY372" fmla="*/ 103632 h 135159"/>
                <a:gd name="connsiteX373" fmla="*/ 2706910 w 3124866"/>
                <a:gd name="connsiteY373" fmla="*/ 83058 h 135159"/>
                <a:gd name="connsiteX374" fmla="*/ 2681478 w 3124866"/>
                <a:gd name="connsiteY374" fmla="*/ 62865 h 135159"/>
                <a:gd name="connsiteX375" fmla="*/ 2665857 w 3124866"/>
                <a:gd name="connsiteY375" fmla="*/ 62865 h 135159"/>
                <a:gd name="connsiteX376" fmla="*/ 2665857 w 3124866"/>
                <a:gd name="connsiteY376" fmla="*/ 50578 h 135159"/>
                <a:gd name="connsiteX377" fmla="*/ 2740343 w 3124866"/>
                <a:gd name="connsiteY377" fmla="*/ 135160 h 135159"/>
                <a:gd name="connsiteX378" fmla="*/ 2727484 w 3124866"/>
                <a:gd name="connsiteY378" fmla="*/ 135160 h 135159"/>
                <a:gd name="connsiteX379" fmla="*/ 2727484 w 3124866"/>
                <a:gd name="connsiteY379" fmla="*/ 100870 h 135159"/>
                <a:gd name="connsiteX380" fmla="*/ 2735675 w 3124866"/>
                <a:gd name="connsiteY380" fmla="*/ 100870 h 135159"/>
                <a:gd name="connsiteX381" fmla="*/ 2747581 w 3124866"/>
                <a:gd name="connsiteY381" fmla="*/ 72200 h 135159"/>
                <a:gd name="connsiteX382" fmla="*/ 2751772 w 3124866"/>
                <a:gd name="connsiteY382" fmla="*/ 2476 h 135159"/>
                <a:gd name="connsiteX383" fmla="*/ 2820257 w 3124866"/>
                <a:gd name="connsiteY383" fmla="*/ 2476 h 135159"/>
                <a:gd name="connsiteX384" fmla="*/ 2820257 w 3124866"/>
                <a:gd name="connsiteY384" fmla="*/ 100775 h 135159"/>
                <a:gd name="connsiteX385" fmla="*/ 2834069 w 3124866"/>
                <a:gd name="connsiteY385" fmla="*/ 100775 h 135159"/>
                <a:gd name="connsiteX386" fmla="*/ 2834069 w 3124866"/>
                <a:gd name="connsiteY386" fmla="*/ 135065 h 135159"/>
                <a:gd name="connsiteX387" fmla="*/ 2821210 w 3124866"/>
                <a:gd name="connsiteY387" fmla="*/ 135065 h 135159"/>
                <a:gd name="connsiteX388" fmla="*/ 2821210 w 3124866"/>
                <a:gd name="connsiteY388" fmla="*/ 113157 h 135159"/>
                <a:gd name="connsiteX389" fmla="*/ 2740152 w 3124866"/>
                <a:gd name="connsiteY389" fmla="*/ 113157 h 135159"/>
                <a:gd name="connsiteX390" fmla="*/ 2740152 w 3124866"/>
                <a:gd name="connsiteY390" fmla="*/ 135160 h 135159"/>
                <a:gd name="connsiteX391" fmla="*/ 2752820 w 3124866"/>
                <a:gd name="connsiteY391" fmla="*/ 100203 h 135159"/>
                <a:gd name="connsiteX392" fmla="*/ 2752820 w 3124866"/>
                <a:gd name="connsiteY392" fmla="*/ 100775 h 135159"/>
                <a:gd name="connsiteX393" fmla="*/ 2806541 w 3124866"/>
                <a:gd name="connsiteY393" fmla="*/ 100775 h 135159"/>
                <a:gd name="connsiteX394" fmla="*/ 2806541 w 3124866"/>
                <a:gd name="connsiteY394" fmla="*/ 14859 h 135159"/>
                <a:gd name="connsiteX395" fmla="*/ 2764155 w 3124866"/>
                <a:gd name="connsiteY395" fmla="*/ 14859 h 135159"/>
                <a:gd name="connsiteX396" fmla="*/ 2760536 w 3124866"/>
                <a:gd name="connsiteY396" fmla="*/ 72390 h 135159"/>
                <a:gd name="connsiteX397" fmla="*/ 2752820 w 3124866"/>
                <a:gd name="connsiteY397" fmla="*/ 100203 h 135159"/>
                <a:gd name="connsiteX398" fmla="*/ 2853500 w 3124866"/>
                <a:gd name="connsiteY398" fmla="*/ 113062 h 135159"/>
                <a:gd name="connsiteX399" fmla="*/ 2853500 w 3124866"/>
                <a:gd name="connsiteY399" fmla="*/ 100584 h 135159"/>
                <a:gd name="connsiteX400" fmla="*/ 2859596 w 3124866"/>
                <a:gd name="connsiteY400" fmla="*/ 101155 h 135159"/>
                <a:gd name="connsiteX401" fmla="*/ 2877693 w 3124866"/>
                <a:gd name="connsiteY401" fmla="*/ 89535 h 135159"/>
                <a:gd name="connsiteX402" fmla="*/ 2839879 w 3124866"/>
                <a:gd name="connsiteY402" fmla="*/ 2476 h 135159"/>
                <a:gd name="connsiteX403" fmla="*/ 2854643 w 3124866"/>
                <a:gd name="connsiteY403" fmla="*/ 2476 h 135159"/>
                <a:gd name="connsiteX404" fmla="*/ 2884361 w 3124866"/>
                <a:gd name="connsiteY404" fmla="*/ 74200 h 135159"/>
                <a:gd name="connsiteX405" fmla="*/ 2885599 w 3124866"/>
                <a:gd name="connsiteY405" fmla="*/ 74200 h 135159"/>
                <a:gd name="connsiteX406" fmla="*/ 2914650 w 3124866"/>
                <a:gd name="connsiteY406" fmla="*/ 2476 h 135159"/>
                <a:gd name="connsiteX407" fmla="*/ 2929033 w 3124866"/>
                <a:gd name="connsiteY407" fmla="*/ 2476 h 135159"/>
                <a:gd name="connsiteX408" fmla="*/ 2895124 w 3124866"/>
                <a:gd name="connsiteY408" fmla="*/ 81534 h 135159"/>
                <a:gd name="connsiteX409" fmla="*/ 2859786 w 3124866"/>
                <a:gd name="connsiteY409" fmla="*/ 114014 h 135159"/>
                <a:gd name="connsiteX410" fmla="*/ 2853500 w 3124866"/>
                <a:gd name="connsiteY410" fmla="*/ 113062 h 135159"/>
                <a:gd name="connsiteX411" fmla="*/ 2971229 w 3124866"/>
                <a:gd name="connsiteY411" fmla="*/ 57817 h 135159"/>
                <a:gd name="connsiteX412" fmla="*/ 2971229 w 3124866"/>
                <a:gd name="connsiteY412" fmla="*/ 57245 h 135159"/>
                <a:gd name="connsiteX413" fmla="*/ 2933986 w 3124866"/>
                <a:gd name="connsiteY413" fmla="*/ 2572 h 135159"/>
                <a:gd name="connsiteX414" fmla="*/ 2950655 w 3124866"/>
                <a:gd name="connsiteY414" fmla="*/ 2572 h 135159"/>
                <a:gd name="connsiteX415" fmla="*/ 2980182 w 3124866"/>
                <a:gd name="connsiteY415" fmla="*/ 47053 h 135159"/>
                <a:gd name="connsiteX416" fmla="*/ 2980754 w 3124866"/>
                <a:gd name="connsiteY416" fmla="*/ 47053 h 135159"/>
                <a:gd name="connsiteX417" fmla="*/ 3010662 w 3124866"/>
                <a:gd name="connsiteY417" fmla="*/ 2572 h 135159"/>
                <a:gd name="connsiteX418" fmla="*/ 3026378 w 3124866"/>
                <a:gd name="connsiteY418" fmla="*/ 2572 h 135159"/>
                <a:gd name="connsiteX419" fmla="*/ 2988183 w 3124866"/>
                <a:gd name="connsiteY419" fmla="*/ 58007 h 135159"/>
                <a:gd name="connsiteX420" fmla="*/ 2988183 w 3124866"/>
                <a:gd name="connsiteY420" fmla="*/ 58483 h 135159"/>
                <a:gd name="connsiteX421" fmla="*/ 3025521 w 3124866"/>
                <a:gd name="connsiteY421" fmla="*/ 113348 h 135159"/>
                <a:gd name="connsiteX422" fmla="*/ 3008947 w 3124866"/>
                <a:gd name="connsiteY422" fmla="*/ 113348 h 135159"/>
                <a:gd name="connsiteX423" fmla="*/ 2979515 w 3124866"/>
                <a:gd name="connsiteY423" fmla="*/ 69247 h 135159"/>
                <a:gd name="connsiteX424" fmla="*/ 2978944 w 3124866"/>
                <a:gd name="connsiteY424" fmla="*/ 69247 h 135159"/>
                <a:gd name="connsiteX425" fmla="*/ 2949131 w 3124866"/>
                <a:gd name="connsiteY425" fmla="*/ 113348 h 135159"/>
                <a:gd name="connsiteX426" fmla="*/ 2933510 w 3124866"/>
                <a:gd name="connsiteY426" fmla="*/ 113348 h 135159"/>
                <a:gd name="connsiteX427" fmla="*/ 2971229 w 3124866"/>
                <a:gd name="connsiteY427" fmla="*/ 57817 h 135159"/>
                <a:gd name="connsiteX428" fmla="*/ 3099149 w 3124866"/>
                <a:gd name="connsiteY428" fmla="*/ 81534 h 135159"/>
                <a:gd name="connsiteX429" fmla="*/ 3055144 w 3124866"/>
                <a:gd name="connsiteY429" fmla="*/ 81534 h 135159"/>
                <a:gd name="connsiteX430" fmla="*/ 3044000 w 3124866"/>
                <a:gd name="connsiteY430" fmla="*/ 113252 h 135159"/>
                <a:gd name="connsiteX431" fmla="*/ 3029522 w 3124866"/>
                <a:gd name="connsiteY431" fmla="*/ 113252 h 135159"/>
                <a:gd name="connsiteX432" fmla="*/ 3070384 w 3124866"/>
                <a:gd name="connsiteY432" fmla="*/ 2476 h 135159"/>
                <a:gd name="connsiteX433" fmla="*/ 3084005 w 3124866"/>
                <a:gd name="connsiteY433" fmla="*/ 2476 h 135159"/>
                <a:gd name="connsiteX434" fmla="*/ 3124867 w 3124866"/>
                <a:gd name="connsiteY434" fmla="*/ 113252 h 135159"/>
                <a:gd name="connsiteX435" fmla="*/ 3110389 w 3124866"/>
                <a:gd name="connsiteY435" fmla="*/ 113252 h 135159"/>
                <a:gd name="connsiteX436" fmla="*/ 3099149 w 3124866"/>
                <a:gd name="connsiteY436" fmla="*/ 81534 h 135159"/>
                <a:gd name="connsiteX437" fmla="*/ 3059144 w 3124866"/>
                <a:gd name="connsiteY437" fmla="*/ 69818 h 135159"/>
                <a:gd name="connsiteX438" fmla="*/ 3095054 w 3124866"/>
                <a:gd name="connsiteY438" fmla="*/ 69818 h 135159"/>
                <a:gd name="connsiteX439" fmla="*/ 3077337 w 3124866"/>
                <a:gd name="connsiteY439" fmla="*/ 19336 h 135159"/>
                <a:gd name="connsiteX440" fmla="*/ 3076861 w 3124866"/>
                <a:gd name="connsiteY440" fmla="*/ 19336 h 135159"/>
                <a:gd name="connsiteX441" fmla="*/ 3059144 w 3124866"/>
                <a:gd name="connsiteY441" fmla="*/ 69818 h 13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3124866" h="135159">
                  <a:moveTo>
                    <a:pt x="102108" y="57912"/>
                  </a:moveTo>
                  <a:cubicBezTo>
                    <a:pt x="102108" y="93059"/>
                    <a:pt x="82486" y="115062"/>
                    <a:pt x="51054" y="115062"/>
                  </a:cubicBezTo>
                  <a:cubicBezTo>
                    <a:pt x="19621" y="115062"/>
                    <a:pt x="0" y="93059"/>
                    <a:pt x="0" y="57912"/>
                  </a:cubicBezTo>
                  <a:cubicBezTo>
                    <a:pt x="0" y="22765"/>
                    <a:pt x="19621" y="667"/>
                    <a:pt x="51054" y="667"/>
                  </a:cubicBezTo>
                  <a:cubicBezTo>
                    <a:pt x="82486" y="667"/>
                    <a:pt x="102108" y="22765"/>
                    <a:pt x="102108" y="57912"/>
                  </a:cubicBezTo>
                  <a:close/>
                  <a:moveTo>
                    <a:pt x="14288" y="57912"/>
                  </a:moveTo>
                  <a:cubicBezTo>
                    <a:pt x="14288" y="85153"/>
                    <a:pt x="28480" y="102299"/>
                    <a:pt x="51149" y="102299"/>
                  </a:cubicBezTo>
                  <a:cubicBezTo>
                    <a:pt x="73819" y="102299"/>
                    <a:pt x="88011" y="85153"/>
                    <a:pt x="88011" y="57912"/>
                  </a:cubicBezTo>
                  <a:cubicBezTo>
                    <a:pt x="88011" y="30575"/>
                    <a:pt x="73819" y="13430"/>
                    <a:pt x="51149" y="13430"/>
                  </a:cubicBezTo>
                  <a:cubicBezTo>
                    <a:pt x="28480" y="13430"/>
                    <a:pt x="14288" y="30575"/>
                    <a:pt x="14288" y="57912"/>
                  </a:cubicBezTo>
                  <a:close/>
                  <a:moveTo>
                    <a:pt x="187261" y="113252"/>
                  </a:moveTo>
                  <a:lnTo>
                    <a:pt x="187261" y="64960"/>
                  </a:lnTo>
                  <a:lnTo>
                    <a:pt x="186023" y="64960"/>
                  </a:lnTo>
                  <a:cubicBezTo>
                    <a:pt x="179641" y="69437"/>
                    <a:pt x="170498" y="72104"/>
                    <a:pt x="159639" y="72104"/>
                  </a:cubicBezTo>
                  <a:cubicBezTo>
                    <a:pt x="131636" y="72104"/>
                    <a:pt x="117253" y="54102"/>
                    <a:pt x="117253" y="31432"/>
                  </a:cubicBezTo>
                  <a:lnTo>
                    <a:pt x="117253" y="2476"/>
                  </a:lnTo>
                  <a:lnTo>
                    <a:pt x="131064" y="2476"/>
                  </a:lnTo>
                  <a:lnTo>
                    <a:pt x="131064" y="31528"/>
                  </a:lnTo>
                  <a:cubicBezTo>
                    <a:pt x="131064" y="48673"/>
                    <a:pt x="141161" y="59341"/>
                    <a:pt x="159544" y="59341"/>
                  </a:cubicBezTo>
                  <a:cubicBezTo>
                    <a:pt x="171164" y="59341"/>
                    <a:pt x="181451" y="55816"/>
                    <a:pt x="187261" y="50482"/>
                  </a:cubicBezTo>
                  <a:lnTo>
                    <a:pt x="187261" y="2476"/>
                  </a:lnTo>
                  <a:lnTo>
                    <a:pt x="201073" y="2476"/>
                  </a:lnTo>
                  <a:lnTo>
                    <a:pt x="201073" y="113252"/>
                  </a:lnTo>
                  <a:lnTo>
                    <a:pt x="187261" y="113252"/>
                  </a:lnTo>
                  <a:close/>
                  <a:moveTo>
                    <a:pt x="297275" y="25146"/>
                  </a:moveTo>
                  <a:lnTo>
                    <a:pt x="296037" y="25146"/>
                  </a:lnTo>
                  <a:lnTo>
                    <a:pt x="236220" y="113252"/>
                  </a:lnTo>
                  <a:lnTo>
                    <a:pt x="222599" y="113252"/>
                  </a:lnTo>
                  <a:lnTo>
                    <a:pt x="222599" y="2572"/>
                  </a:lnTo>
                  <a:lnTo>
                    <a:pt x="236220" y="2572"/>
                  </a:lnTo>
                  <a:lnTo>
                    <a:pt x="236220" y="90964"/>
                  </a:lnTo>
                  <a:lnTo>
                    <a:pt x="237458" y="90964"/>
                  </a:lnTo>
                  <a:lnTo>
                    <a:pt x="297275" y="2572"/>
                  </a:lnTo>
                  <a:lnTo>
                    <a:pt x="310896" y="2572"/>
                  </a:lnTo>
                  <a:lnTo>
                    <a:pt x="310896" y="113348"/>
                  </a:lnTo>
                  <a:lnTo>
                    <a:pt x="297275" y="113348"/>
                  </a:lnTo>
                  <a:lnTo>
                    <a:pt x="297275" y="25146"/>
                  </a:lnTo>
                  <a:close/>
                  <a:moveTo>
                    <a:pt x="328041" y="57817"/>
                  </a:moveTo>
                  <a:cubicBezTo>
                    <a:pt x="328041" y="23051"/>
                    <a:pt x="347567" y="667"/>
                    <a:pt x="377952" y="667"/>
                  </a:cubicBezTo>
                  <a:cubicBezTo>
                    <a:pt x="402050" y="667"/>
                    <a:pt x="420433" y="15335"/>
                    <a:pt x="423958" y="37433"/>
                  </a:cubicBezTo>
                  <a:lnTo>
                    <a:pt x="409956" y="37433"/>
                  </a:lnTo>
                  <a:cubicBezTo>
                    <a:pt x="406432" y="22955"/>
                    <a:pt x="393764" y="13430"/>
                    <a:pt x="377952" y="13430"/>
                  </a:cubicBezTo>
                  <a:cubicBezTo>
                    <a:pt x="356330" y="13430"/>
                    <a:pt x="342233" y="30956"/>
                    <a:pt x="342233" y="57817"/>
                  </a:cubicBezTo>
                  <a:cubicBezTo>
                    <a:pt x="342233" y="84963"/>
                    <a:pt x="356140" y="102299"/>
                    <a:pt x="377952" y="102299"/>
                  </a:cubicBezTo>
                  <a:cubicBezTo>
                    <a:pt x="394240" y="102299"/>
                    <a:pt x="405860" y="94488"/>
                    <a:pt x="409861" y="80963"/>
                  </a:cubicBezTo>
                  <a:lnTo>
                    <a:pt x="423862" y="80963"/>
                  </a:lnTo>
                  <a:cubicBezTo>
                    <a:pt x="418814" y="102870"/>
                    <a:pt x="402336" y="115062"/>
                    <a:pt x="377857" y="115062"/>
                  </a:cubicBezTo>
                  <a:cubicBezTo>
                    <a:pt x="347377" y="115062"/>
                    <a:pt x="328041" y="92964"/>
                    <a:pt x="328041" y="57817"/>
                  </a:cubicBezTo>
                  <a:close/>
                  <a:moveTo>
                    <a:pt x="460439" y="113252"/>
                  </a:moveTo>
                  <a:lnTo>
                    <a:pt x="460439" y="14954"/>
                  </a:lnTo>
                  <a:lnTo>
                    <a:pt x="425482" y="14954"/>
                  </a:lnTo>
                  <a:lnTo>
                    <a:pt x="425482" y="2476"/>
                  </a:lnTo>
                  <a:lnTo>
                    <a:pt x="509111" y="2476"/>
                  </a:lnTo>
                  <a:lnTo>
                    <a:pt x="509111" y="14954"/>
                  </a:lnTo>
                  <a:lnTo>
                    <a:pt x="474154" y="14954"/>
                  </a:lnTo>
                  <a:lnTo>
                    <a:pt x="474154" y="113252"/>
                  </a:lnTo>
                  <a:lnTo>
                    <a:pt x="460439" y="113252"/>
                  </a:lnTo>
                  <a:close/>
                  <a:moveTo>
                    <a:pt x="608266" y="113252"/>
                  </a:moveTo>
                  <a:lnTo>
                    <a:pt x="589312" y="113252"/>
                  </a:lnTo>
                  <a:lnTo>
                    <a:pt x="538162" y="59436"/>
                  </a:lnTo>
                  <a:lnTo>
                    <a:pt x="537591" y="59436"/>
                  </a:lnTo>
                  <a:lnTo>
                    <a:pt x="537591" y="113252"/>
                  </a:lnTo>
                  <a:lnTo>
                    <a:pt x="523780" y="113252"/>
                  </a:lnTo>
                  <a:lnTo>
                    <a:pt x="523780" y="2572"/>
                  </a:lnTo>
                  <a:lnTo>
                    <a:pt x="537591" y="2572"/>
                  </a:lnTo>
                  <a:lnTo>
                    <a:pt x="537591" y="53626"/>
                  </a:lnTo>
                  <a:lnTo>
                    <a:pt x="538162" y="53626"/>
                  </a:lnTo>
                  <a:lnTo>
                    <a:pt x="585787" y="2572"/>
                  </a:lnTo>
                  <a:lnTo>
                    <a:pt x="603123" y="2572"/>
                  </a:lnTo>
                  <a:lnTo>
                    <a:pt x="552736" y="55531"/>
                  </a:lnTo>
                  <a:lnTo>
                    <a:pt x="608266" y="113252"/>
                  </a:lnTo>
                  <a:close/>
                  <a:moveTo>
                    <a:pt x="680752" y="81534"/>
                  </a:moveTo>
                  <a:lnTo>
                    <a:pt x="636746" y="81534"/>
                  </a:lnTo>
                  <a:lnTo>
                    <a:pt x="625602" y="113252"/>
                  </a:lnTo>
                  <a:lnTo>
                    <a:pt x="611124" y="113252"/>
                  </a:lnTo>
                  <a:lnTo>
                    <a:pt x="651986" y="2476"/>
                  </a:lnTo>
                  <a:lnTo>
                    <a:pt x="665607" y="2476"/>
                  </a:lnTo>
                  <a:lnTo>
                    <a:pt x="706469" y="113252"/>
                  </a:lnTo>
                  <a:lnTo>
                    <a:pt x="691991" y="113252"/>
                  </a:lnTo>
                  <a:lnTo>
                    <a:pt x="680752" y="81534"/>
                  </a:lnTo>
                  <a:close/>
                  <a:moveTo>
                    <a:pt x="640842" y="69818"/>
                  </a:moveTo>
                  <a:lnTo>
                    <a:pt x="676751" y="69818"/>
                  </a:lnTo>
                  <a:lnTo>
                    <a:pt x="659035" y="19336"/>
                  </a:lnTo>
                  <a:lnTo>
                    <a:pt x="658558" y="19336"/>
                  </a:lnTo>
                  <a:lnTo>
                    <a:pt x="640842" y="69818"/>
                  </a:lnTo>
                  <a:close/>
                  <a:moveTo>
                    <a:pt x="824484" y="25146"/>
                  </a:moveTo>
                  <a:lnTo>
                    <a:pt x="823246" y="25146"/>
                  </a:lnTo>
                  <a:lnTo>
                    <a:pt x="763429" y="113252"/>
                  </a:lnTo>
                  <a:lnTo>
                    <a:pt x="749808" y="113252"/>
                  </a:lnTo>
                  <a:lnTo>
                    <a:pt x="749808" y="2572"/>
                  </a:lnTo>
                  <a:lnTo>
                    <a:pt x="763429" y="2572"/>
                  </a:lnTo>
                  <a:lnTo>
                    <a:pt x="763429" y="90964"/>
                  </a:lnTo>
                  <a:lnTo>
                    <a:pt x="764667" y="90964"/>
                  </a:lnTo>
                  <a:lnTo>
                    <a:pt x="824484" y="2572"/>
                  </a:lnTo>
                  <a:lnTo>
                    <a:pt x="838105" y="2572"/>
                  </a:lnTo>
                  <a:lnTo>
                    <a:pt x="838105" y="113348"/>
                  </a:lnTo>
                  <a:lnTo>
                    <a:pt x="824484" y="113348"/>
                  </a:lnTo>
                  <a:lnTo>
                    <a:pt x="824484" y="25146"/>
                  </a:lnTo>
                  <a:close/>
                  <a:moveTo>
                    <a:pt x="988028" y="57912"/>
                  </a:moveTo>
                  <a:cubicBezTo>
                    <a:pt x="988028" y="93059"/>
                    <a:pt x="968407" y="115062"/>
                    <a:pt x="936974" y="115062"/>
                  </a:cubicBezTo>
                  <a:cubicBezTo>
                    <a:pt x="905542" y="115062"/>
                    <a:pt x="885920" y="93059"/>
                    <a:pt x="885920" y="57912"/>
                  </a:cubicBezTo>
                  <a:cubicBezTo>
                    <a:pt x="885920" y="22765"/>
                    <a:pt x="905542" y="667"/>
                    <a:pt x="936974" y="667"/>
                  </a:cubicBezTo>
                  <a:cubicBezTo>
                    <a:pt x="968407" y="667"/>
                    <a:pt x="988028" y="22765"/>
                    <a:pt x="988028" y="57912"/>
                  </a:cubicBezTo>
                  <a:close/>
                  <a:moveTo>
                    <a:pt x="900112" y="57912"/>
                  </a:moveTo>
                  <a:cubicBezTo>
                    <a:pt x="900112" y="85153"/>
                    <a:pt x="914305" y="102299"/>
                    <a:pt x="936974" y="102299"/>
                  </a:cubicBezTo>
                  <a:cubicBezTo>
                    <a:pt x="959644" y="102299"/>
                    <a:pt x="973836" y="85153"/>
                    <a:pt x="973836" y="57912"/>
                  </a:cubicBezTo>
                  <a:cubicBezTo>
                    <a:pt x="973836" y="30575"/>
                    <a:pt x="959644" y="13430"/>
                    <a:pt x="936974" y="13430"/>
                  </a:cubicBezTo>
                  <a:cubicBezTo>
                    <a:pt x="914305" y="13430"/>
                    <a:pt x="900112" y="30575"/>
                    <a:pt x="900112" y="57912"/>
                  </a:cubicBezTo>
                  <a:close/>
                  <a:moveTo>
                    <a:pt x="1045464" y="113252"/>
                  </a:moveTo>
                  <a:lnTo>
                    <a:pt x="1005173" y="113252"/>
                  </a:lnTo>
                  <a:lnTo>
                    <a:pt x="1005173" y="2572"/>
                  </a:lnTo>
                  <a:lnTo>
                    <a:pt x="1069848" y="2572"/>
                  </a:lnTo>
                  <a:lnTo>
                    <a:pt x="1069848" y="15049"/>
                  </a:lnTo>
                  <a:lnTo>
                    <a:pt x="1018985" y="15049"/>
                  </a:lnTo>
                  <a:lnTo>
                    <a:pt x="1018985" y="46768"/>
                  </a:lnTo>
                  <a:lnTo>
                    <a:pt x="1045274" y="46768"/>
                  </a:lnTo>
                  <a:cubicBezTo>
                    <a:pt x="1066038" y="46768"/>
                    <a:pt x="1080897" y="60484"/>
                    <a:pt x="1080897" y="80105"/>
                  </a:cubicBezTo>
                  <a:cubicBezTo>
                    <a:pt x="1080897" y="99631"/>
                    <a:pt x="1066229" y="113252"/>
                    <a:pt x="1045464" y="113252"/>
                  </a:cubicBezTo>
                  <a:close/>
                  <a:moveTo>
                    <a:pt x="1041845" y="100870"/>
                  </a:moveTo>
                  <a:cubicBezTo>
                    <a:pt x="1057751" y="100870"/>
                    <a:pt x="1066705" y="93440"/>
                    <a:pt x="1066705" y="80105"/>
                  </a:cubicBezTo>
                  <a:cubicBezTo>
                    <a:pt x="1066705" y="66675"/>
                    <a:pt x="1057656" y="59150"/>
                    <a:pt x="1041845" y="59150"/>
                  </a:cubicBezTo>
                  <a:lnTo>
                    <a:pt x="1018985" y="59150"/>
                  </a:lnTo>
                  <a:lnTo>
                    <a:pt x="1018985" y="100870"/>
                  </a:lnTo>
                  <a:lnTo>
                    <a:pt x="1041845" y="100870"/>
                  </a:lnTo>
                  <a:close/>
                  <a:moveTo>
                    <a:pt x="1168718" y="113252"/>
                  </a:moveTo>
                  <a:lnTo>
                    <a:pt x="1100137" y="113252"/>
                  </a:lnTo>
                  <a:lnTo>
                    <a:pt x="1100137" y="2572"/>
                  </a:lnTo>
                  <a:lnTo>
                    <a:pt x="1168718" y="2572"/>
                  </a:lnTo>
                  <a:lnTo>
                    <a:pt x="1168718" y="15049"/>
                  </a:lnTo>
                  <a:lnTo>
                    <a:pt x="1113949" y="15049"/>
                  </a:lnTo>
                  <a:lnTo>
                    <a:pt x="1113949" y="50578"/>
                  </a:lnTo>
                  <a:lnTo>
                    <a:pt x="1165860" y="50578"/>
                  </a:lnTo>
                  <a:lnTo>
                    <a:pt x="1165860" y="62865"/>
                  </a:lnTo>
                  <a:lnTo>
                    <a:pt x="1113949" y="62865"/>
                  </a:lnTo>
                  <a:lnTo>
                    <a:pt x="1113949" y="100965"/>
                  </a:lnTo>
                  <a:lnTo>
                    <a:pt x="1168718" y="100965"/>
                  </a:lnTo>
                  <a:lnTo>
                    <a:pt x="1168718" y="113252"/>
                  </a:lnTo>
                  <a:close/>
                  <a:moveTo>
                    <a:pt x="1205294" y="50578"/>
                  </a:moveTo>
                  <a:lnTo>
                    <a:pt x="1220248" y="50578"/>
                  </a:lnTo>
                  <a:cubicBezTo>
                    <a:pt x="1233773" y="50578"/>
                    <a:pt x="1243298" y="42386"/>
                    <a:pt x="1243298" y="30766"/>
                  </a:cubicBezTo>
                  <a:cubicBezTo>
                    <a:pt x="1243298" y="19336"/>
                    <a:pt x="1234821" y="12192"/>
                    <a:pt x="1221296" y="12192"/>
                  </a:cubicBezTo>
                  <a:cubicBezTo>
                    <a:pt x="1207579" y="12192"/>
                    <a:pt x="1198626" y="19241"/>
                    <a:pt x="1197483" y="30956"/>
                  </a:cubicBezTo>
                  <a:lnTo>
                    <a:pt x="1184053" y="30956"/>
                  </a:lnTo>
                  <a:cubicBezTo>
                    <a:pt x="1185482" y="11811"/>
                    <a:pt x="1199769" y="0"/>
                    <a:pt x="1221772" y="0"/>
                  </a:cubicBezTo>
                  <a:cubicBezTo>
                    <a:pt x="1242536" y="0"/>
                    <a:pt x="1257300" y="12382"/>
                    <a:pt x="1257300" y="29623"/>
                  </a:cubicBezTo>
                  <a:cubicBezTo>
                    <a:pt x="1257300" y="41910"/>
                    <a:pt x="1248918" y="52292"/>
                    <a:pt x="1236726" y="55340"/>
                  </a:cubicBezTo>
                  <a:lnTo>
                    <a:pt x="1236726" y="55912"/>
                  </a:lnTo>
                  <a:cubicBezTo>
                    <a:pt x="1251490" y="57817"/>
                    <a:pt x="1260539" y="68390"/>
                    <a:pt x="1260539" y="83439"/>
                  </a:cubicBezTo>
                  <a:cubicBezTo>
                    <a:pt x="1260539" y="101727"/>
                    <a:pt x="1243394" y="115919"/>
                    <a:pt x="1221581" y="115919"/>
                  </a:cubicBezTo>
                  <a:cubicBezTo>
                    <a:pt x="1198245" y="115919"/>
                    <a:pt x="1182053" y="103346"/>
                    <a:pt x="1181100" y="84487"/>
                  </a:cubicBezTo>
                  <a:lnTo>
                    <a:pt x="1194435" y="84487"/>
                  </a:lnTo>
                  <a:cubicBezTo>
                    <a:pt x="1195673" y="96107"/>
                    <a:pt x="1206246" y="103632"/>
                    <a:pt x="1221486" y="103632"/>
                  </a:cubicBezTo>
                  <a:cubicBezTo>
                    <a:pt x="1236250" y="103632"/>
                    <a:pt x="1246441" y="95250"/>
                    <a:pt x="1246441" y="83058"/>
                  </a:cubicBezTo>
                  <a:cubicBezTo>
                    <a:pt x="1246441" y="70390"/>
                    <a:pt x="1236916" y="62865"/>
                    <a:pt x="1221010" y="62865"/>
                  </a:cubicBezTo>
                  <a:lnTo>
                    <a:pt x="1205389" y="62865"/>
                  </a:lnTo>
                  <a:lnTo>
                    <a:pt x="1205389" y="50578"/>
                  </a:lnTo>
                  <a:close/>
                  <a:moveTo>
                    <a:pt x="1294733" y="50578"/>
                  </a:moveTo>
                  <a:lnTo>
                    <a:pt x="1309687" y="50578"/>
                  </a:lnTo>
                  <a:cubicBezTo>
                    <a:pt x="1323213" y="50578"/>
                    <a:pt x="1332738" y="42386"/>
                    <a:pt x="1332738" y="30766"/>
                  </a:cubicBezTo>
                  <a:cubicBezTo>
                    <a:pt x="1332738" y="19336"/>
                    <a:pt x="1324261" y="12192"/>
                    <a:pt x="1310735" y="12192"/>
                  </a:cubicBezTo>
                  <a:cubicBezTo>
                    <a:pt x="1297019" y="12192"/>
                    <a:pt x="1288066" y="19241"/>
                    <a:pt x="1286923" y="30956"/>
                  </a:cubicBezTo>
                  <a:lnTo>
                    <a:pt x="1273493" y="30956"/>
                  </a:lnTo>
                  <a:cubicBezTo>
                    <a:pt x="1274921" y="11811"/>
                    <a:pt x="1289209" y="0"/>
                    <a:pt x="1311212" y="0"/>
                  </a:cubicBezTo>
                  <a:cubicBezTo>
                    <a:pt x="1331976" y="0"/>
                    <a:pt x="1346740" y="12382"/>
                    <a:pt x="1346740" y="29623"/>
                  </a:cubicBezTo>
                  <a:cubicBezTo>
                    <a:pt x="1346740" y="41910"/>
                    <a:pt x="1338358" y="52292"/>
                    <a:pt x="1326166" y="55340"/>
                  </a:cubicBezTo>
                  <a:lnTo>
                    <a:pt x="1326166" y="55912"/>
                  </a:lnTo>
                  <a:cubicBezTo>
                    <a:pt x="1340929" y="57817"/>
                    <a:pt x="1349978" y="68390"/>
                    <a:pt x="1349978" y="83439"/>
                  </a:cubicBezTo>
                  <a:cubicBezTo>
                    <a:pt x="1349978" y="101727"/>
                    <a:pt x="1332833" y="115919"/>
                    <a:pt x="1311021" y="115919"/>
                  </a:cubicBezTo>
                  <a:cubicBezTo>
                    <a:pt x="1287685" y="115919"/>
                    <a:pt x="1271492" y="103346"/>
                    <a:pt x="1270540" y="84487"/>
                  </a:cubicBezTo>
                  <a:lnTo>
                    <a:pt x="1283875" y="84487"/>
                  </a:lnTo>
                  <a:cubicBezTo>
                    <a:pt x="1285113" y="96107"/>
                    <a:pt x="1295686" y="103632"/>
                    <a:pt x="1310926" y="103632"/>
                  </a:cubicBezTo>
                  <a:cubicBezTo>
                    <a:pt x="1325690" y="103632"/>
                    <a:pt x="1335881" y="95250"/>
                    <a:pt x="1335881" y="83058"/>
                  </a:cubicBezTo>
                  <a:cubicBezTo>
                    <a:pt x="1335881" y="70390"/>
                    <a:pt x="1326356" y="62865"/>
                    <a:pt x="1310450" y="62865"/>
                  </a:cubicBezTo>
                  <a:lnTo>
                    <a:pt x="1294829" y="62865"/>
                  </a:lnTo>
                  <a:lnTo>
                    <a:pt x="1294829" y="50578"/>
                  </a:lnTo>
                  <a:close/>
                  <a:moveTo>
                    <a:pt x="1426559" y="81534"/>
                  </a:moveTo>
                  <a:lnTo>
                    <a:pt x="1382554" y="81534"/>
                  </a:lnTo>
                  <a:lnTo>
                    <a:pt x="1371410" y="113252"/>
                  </a:lnTo>
                  <a:lnTo>
                    <a:pt x="1356931" y="113252"/>
                  </a:lnTo>
                  <a:lnTo>
                    <a:pt x="1397794" y="2476"/>
                  </a:lnTo>
                  <a:lnTo>
                    <a:pt x="1411414" y="2476"/>
                  </a:lnTo>
                  <a:lnTo>
                    <a:pt x="1452277" y="113252"/>
                  </a:lnTo>
                  <a:lnTo>
                    <a:pt x="1437799" y="113252"/>
                  </a:lnTo>
                  <a:lnTo>
                    <a:pt x="1426559" y="81534"/>
                  </a:lnTo>
                  <a:close/>
                  <a:moveTo>
                    <a:pt x="1386554" y="69818"/>
                  </a:moveTo>
                  <a:lnTo>
                    <a:pt x="1422463" y="69818"/>
                  </a:lnTo>
                  <a:lnTo>
                    <a:pt x="1404747" y="19336"/>
                  </a:lnTo>
                  <a:lnTo>
                    <a:pt x="1404271" y="19336"/>
                  </a:lnTo>
                  <a:lnTo>
                    <a:pt x="1386554" y="69818"/>
                  </a:lnTo>
                  <a:close/>
                  <a:moveTo>
                    <a:pt x="1504379" y="2572"/>
                  </a:moveTo>
                  <a:cubicBezTo>
                    <a:pt x="1525143" y="2572"/>
                    <a:pt x="1539812" y="17145"/>
                    <a:pt x="1539812" y="38100"/>
                  </a:cubicBezTo>
                  <a:cubicBezTo>
                    <a:pt x="1539812" y="59150"/>
                    <a:pt x="1525048" y="73819"/>
                    <a:pt x="1504188" y="73819"/>
                  </a:cubicBezTo>
                  <a:lnTo>
                    <a:pt x="1478661" y="73819"/>
                  </a:lnTo>
                  <a:lnTo>
                    <a:pt x="1478661" y="113348"/>
                  </a:lnTo>
                  <a:lnTo>
                    <a:pt x="1464850" y="113348"/>
                  </a:lnTo>
                  <a:lnTo>
                    <a:pt x="1464850" y="2572"/>
                  </a:lnTo>
                  <a:lnTo>
                    <a:pt x="1504379" y="2572"/>
                  </a:lnTo>
                  <a:close/>
                  <a:moveTo>
                    <a:pt x="1478661" y="61436"/>
                  </a:moveTo>
                  <a:lnTo>
                    <a:pt x="1500759" y="61436"/>
                  </a:lnTo>
                  <a:cubicBezTo>
                    <a:pt x="1516571" y="61436"/>
                    <a:pt x="1525619" y="52768"/>
                    <a:pt x="1525619" y="38005"/>
                  </a:cubicBezTo>
                  <a:cubicBezTo>
                    <a:pt x="1525619" y="23336"/>
                    <a:pt x="1516666" y="14764"/>
                    <a:pt x="1500759" y="14764"/>
                  </a:cubicBezTo>
                  <a:lnTo>
                    <a:pt x="1478661" y="14764"/>
                  </a:lnTo>
                  <a:lnTo>
                    <a:pt x="1478661" y="61436"/>
                  </a:lnTo>
                  <a:close/>
                  <a:moveTo>
                    <a:pt x="1608772" y="81534"/>
                  </a:moveTo>
                  <a:lnTo>
                    <a:pt x="1564767" y="81534"/>
                  </a:lnTo>
                  <a:lnTo>
                    <a:pt x="1553623" y="113252"/>
                  </a:lnTo>
                  <a:lnTo>
                    <a:pt x="1539145" y="113252"/>
                  </a:lnTo>
                  <a:lnTo>
                    <a:pt x="1580007" y="2476"/>
                  </a:lnTo>
                  <a:lnTo>
                    <a:pt x="1593628" y="2476"/>
                  </a:lnTo>
                  <a:lnTo>
                    <a:pt x="1634490" y="113252"/>
                  </a:lnTo>
                  <a:lnTo>
                    <a:pt x="1620012" y="113252"/>
                  </a:lnTo>
                  <a:lnTo>
                    <a:pt x="1608772" y="81534"/>
                  </a:lnTo>
                  <a:close/>
                  <a:moveTo>
                    <a:pt x="1568768" y="69818"/>
                  </a:moveTo>
                  <a:lnTo>
                    <a:pt x="1604677" y="69818"/>
                  </a:lnTo>
                  <a:lnTo>
                    <a:pt x="1586960" y="19336"/>
                  </a:lnTo>
                  <a:lnTo>
                    <a:pt x="1586484" y="19336"/>
                  </a:lnTo>
                  <a:lnTo>
                    <a:pt x="1568768" y="69818"/>
                  </a:lnTo>
                  <a:close/>
                  <a:moveTo>
                    <a:pt x="1784985" y="113252"/>
                  </a:moveTo>
                  <a:lnTo>
                    <a:pt x="1766411" y="113252"/>
                  </a:lnTo>
                  <a:lnTo>
                    <a:pt x="1718405" y="59436"/>
                  </a:lnTo>
                  <a:lnTo>
                    <a:pt x="1717834" y="59436"/>
                  </a:lnTo>
                  <a:lnTo>
                    <a:pt x="1717834" y="113252"/>
                  </a:lnTo>
                  <a:lnTo>
                    <a:pt x="1704022" y="113252"/>
                  </a:lnTo>
                  <a:lnTo>
                    <a:pt x="1704022" y="59436"/>
                  </a:lnTo>
                  <a:lnTo>
                    <a:pt x="1703451" y="59436"/>
                  </a:lnTo>
                  <a:lnTo>
                    <a:pt x="1655064" y="113252"/>
                  </a:lnTo>
                  <a:lnTo>
                    <a:pt x="1637252" y="113252"/>
                  </a:lnTo>
                  <a:lnTo>
                    <a:pt x="1689068" y="55721"/>
                  </a:lnTo>
                  <a:lnTo>
                    <a:pt x="1641634" y="2572"/>
                  </a:lnTo>
                  <a:lnTo>
                    <a:pt x="1659160" y="2572"/>
                  </a:lnTo>
                  <a:lnTo>
                    <a:pt x="1703546" y="53626"/>
                  </a:lnTo>
                  <a:lnTo>
                    <a:pt x="1704118" y="53626"/>
                  </a:lnTo>
                  <a:lnTo>
                    <a:pt x="1704118" y="2572"/>
                  </a:lnTo>
                  <a:lnTo>
                    <a:pt x="1717929" y="2572"/>
                  </a:lnTo>
                  <a:lnTo>
                    <a:pt x="1717929" y="53626"/>
                  </a:lnTo>
                  <a:lnTo>
                    <a:pt x="1718501" y="53626"/>
                  </a:lnTo>
                  <a:lnTo>
                    <a:pt x="1762982" y="2572"/>
                  </a:lnTo>
                  <a:lnTo>
                    <a:pt x="1780127" y="2572"/>
                  </a:lnTo>
                  <a:lnTo>
                    <a:pt x="1732883" y="55626"/>
                  </a:lnTo>
                  <a:lnTo>
                    <a:pt x="1784985" y="113252"/>
                  </a:lnTo>
                  <a:close/>
                  <a:moveTo>
                    <a:pt x="1871091" y="25146"/>
                  </a:moveTo>
                  <a:lnTo>
                    <a:pt x="1869853" y="25146"/>
                  </a:lnTo>
                  <a:lnTo>
                    <a:pt x="1810036" y="113252"/>
                  </a:lnTo>
                  <a:lnTo>
                    <a:pt x="1796415" y="113252"/>
                  </a:lnTo>
                  <a:lnTo>
                    <a:pt x="1796415" y="2572"/>
                  </a:lnTo>
                  <a:lnTo>
                    <a:pt x="1810036" y="2572"/>
                  </a:lnTo>
                  <a:lnTo>
                    <a:pt x="1810036" y="90964"/>
                  </a:lnTo>
                  <a:lnTo>
                    <a:pt x="1811274" y="90964"/>
                  </a:lnTo>
                  <a:lnTo>
                    <a:pt x="1871091" y="2572"/>
                  </a:lnTo>
                  <a:lnTo>
                    <a:pt x="1884712" y="2572"/>
                  </a:lnTo>
                  <a:lnTo>
                    <a:pt x="1884712" y="113348"/>
                  </a:lnTo>
                  <a:lnTo>
                    <a:pt x="1871091" y="113348"/>
                  </a:lnTo>
                  <a:lnTo>
                    <a:pt x="1871091" y="25146"/>
                  </a:lnTo>
                  <a:close/>
                  <a:moveTo>
                    <a:pt x="1906238" y="113252"/>
                  </a:moveTo>
                  <a:lnTo>
                    <a:pt x="1906238" y="2572"/>
                  </a:lnTo>
                  <a:lnTo>
                    <a:pt x="1948244" y="2572"/>
                  </a:lnTo>
                  <a:cubicBezTo>
                    <a:pt x="1967198" y="2572"/>
                    <a:pt x="1980057" y="13621"/>
                    <a:pt x="1980057" y="30194"/>
                  </a:cubicBezTo>
                  <a:cubicBezTo>
                    <a:pt x="1980057" y="41719"/>
                    <a:pt x="1971580" y="52483"/>
                    <a:pt x="1960912" y="54388"/>
                  </a:cubicBezTo>
                  <a:lnTo>
                    <a:pt x="1960912" y="54959"/>
                  </a:lnTo>
                  <a:cubicBezTo>
                    <a:pt x="1975961" y="56864"/>
                    <a:pt x="1985581" y="67437"/>
                    <a:pt x="1985581" y="82201"/>
                  </a:cubicBezTo>
                  <a:cubicBezTo>
                    <a:pt x="1985581" y="101727"/>
                    <a:pt x="1971580" y="113252"/>
                    <a:pt x="1948053" y="113252"/>
                  </a:cubicBezTo>
                  <a:lnTo>
                    <a:pt x="1906238" y="113252"/>
                  </a:lnTo>
                  <a:close/>
                  <a:moveTo>
                    <a:pt x="1920050" y="50292"/>
                  </a:moveTo>
                  <a:lnTo>
                    <a:pt x="1940814" y="50292"/>
                  </a:lnTo>
                  <a:cubicBezTo>
                    <a:pt x="1957197" y="50292"/>
                    <a:pt x="1966055" y="43815"/>
                    <a:pt x="1966055" y="31814"/>
                  </a:cubicBezTo>
                  <a:cubicBezTo>
                    <a:pt x="1966055" y="20860"/>
                    <a:pt x="1958530" y="14764"/>
                    <a:pt x="1945100" y="14764"/>
                  </a:cubicBezTo>
                  <a:lnTo>
                    <a:pt x="1920050" y="14764"/>
                  </a:lnTo>
                  <a:lnTo>
                    <a:pt x="1920050" y="50292"/>
                  </a:lnTo>
                  <a:close/>
                  <a:moveTo>
                    <a:pt x="1945958" y="101060"/>
                  </a:moveTo>
                  <a:cubicBezTo>
                    <a:pt x="1962626" y="101060"/>
                    <a:pt x="1971389" y="94298"/>
                    <a:pt x="1971389" y="81534"/>
                  </a:cubicBezTo>
                  <a:cubicBezTo>
                    <a:pt x="1971389" y="68770"/>
                    <a:pt x="1962341" y="62198"/>
                    <a:pt x="1944719" y="62198"/>
                  </a:cubicBezTo>
                  <a:lnTo>
                    <a:pt x="1920050" y="62198"/>
                  </a:lnTo>
                  <a:lnTo>
                    <a:pt x="1920050" y="101060"/>
                  </a:lnTo>
                  <a:lnTo>
                    <a:pt x="1945958" y="101060"/>
                  </a:lnTo>
                  <a:close/>
                  <a:moveTo>
                    <a:pt x="2062067" y="81534"/>
                  </a:moveTo>
                  <a:lnTo>
                    <a:pt x="2018062" y="81534"/>
                  </a:lnTo>
                  <a:lnTo>
                    <a:pt x="2006918" y="113252"/>
                  </a:lnTo>
                  <a:lnTo>
                    <a:pt x="1992439" y="113252"/>
                  </a:lnTo>
                  <a:lnTo>
                    <a:pt x="2033302" y="2476"/>
                  </a:lnTo>
                  <a:lnTo>
                    <a:pt x="2046922" y="2476"/>
                  </a:lnTo>
                  <a:lnTo>
                    <a:pt x="2087785" y="113252"/>
                  </a:lnTo>
                  <a:lnTo>
                    <a:pt x="2073307" y="113252"/>
                  </a:lnTo>
                  <a:lnTo>
                    <a:pt x="2062067" y="81534"/>
                  </a:lnTo>
                  <a:close/>
                  <a:moveTo>
                    <a:pt x="2022062" y="69818"/>
                  </a:moveTo>
                  <a:lnTo>
                    <a:pt x="2057971" y="69818"/>
                  </a:lnTo>
                  <a:lnTo>
                    <a:pt x="2040255" y="19336"/>
                  </a:lnTo>
                  <a:lnTo>
                    <a:pt x="2039779" y="19336"/>
                  </a:lnTo>
                  <a:lnTo>
                    <a:pt x="2022062" y="69818"/>
                  </a:lnTo>
                  <a:close/>
                  <a:moveTo>
                    <a:pt x="2174939" y="113252"/>
                  </a:moveTo>
                  <a:lnTo>
                    <a:pt x="2174939" y="62865"/>
                  </a:lnTo>
                  <a:lnTo>
                    <a:pt x="2114169" y="62865"/>
                  </a:lnTo>
                  <a:lnTo>
                    <a:pt x="2114169" y="113252"/>
                  </a:lnTo>
                  <a:lnTo>
                    <a:pt x="2100358" y="113252"/>
                  </a:lnTo>
                  <a:lnTo>
                    <a:pt x="2100358" y="2572"/>
                  </a:lnTo>
                  <a:lnTo>
                    <a:pt x="2114169" y="2572"/>
                  </a:lnTo>
                  <a:lnTo>
                    <a:pt x="2114169" y="50482"/>
                  </a:lnTo>
                  <a:lnTo>
                    <a:pt x="2174939" y="50482"/>
                  </a:lnTo>
                  <a:lnTo>
                    <a:pt x="2174939" y="2572"/>
                  </a:lnTo>
                  <a:lnTo>
                    <a:pt x="2188750" y="2572"/>
                  </a:lnTo>
                  <a:lnTo>
                    <a:pt x="2188750" y="113348"/>
                  </a:lnTo>
                  <a:lnTo>
                    <a:pt x="2174939" y="113348"/>
                  </a:lnTo>
                  <a:close/>
                  <a:moveTo>
                    <a:pt x="2284952" y="25146"/>
                  </a:moveTo>
                  <a:lnTo>
                    <a:pt x="2283714" y="25146"/>
                  </a:lnTo>
                  <a:lnTo>
                    <a:pt x="2223897" y="113252"/>
                  </a:lnTo>
                  <a:lnTo>
                    <a:pt x="2210276" y="113252"/>
                  </a:lnTo>
                  <a:lnTo>
                    <a:pt x="2210276" y="2572"/>
                  </a:lnTo>
                  <a:lnTo>
                    <a:pt x="2223897" y="2572"/>
                  </a:lnTo>
                  <a:lnTo>
                    <a:pt x="2223897" y="90964"/>
                  </a:lnTo>
                  <a:lnTo>
                    <a:pt x="2225135" y="90964"/>
                  </a:lnTo>
                  <a:lnTo>
                    <a:pt x="2284952" y="2572"/>
                  </a:lnTo>
                  <a:lnTo>
                    <a:pt x="2298573" y="2572"/>
                  </a:lnTo>
                  <a:lnTo>
                    <a:pt x="2298573" y="113348"/>
                  </a:lnTo>
                  <a:lnTo>
                    <a:pt x="2284952" y="113348"/>
                  </a:lnTo>
                  <a:lnTo>
                    <a:pt x="2284952" y="25146"/>
                  </a:lnTo>
                  <a:close/>
                  <a:moveTo>
                    <a:pt x="2388680" y="113252"/>
                  </a:moveTo>
                  <a:lnTo>
                    <a:pt x="2320100" y="113252"/>
                  </a:lnTo>
                  <a:lnTo>
                    <a:pt x="2320100" y="2572"/>
                  </a:lnTo>
                  <a:lnTo>
                    <a:pt x="2388680" y="2572"/>
                  </a:lnTo>
                  <a:lnTo>
                    <a:pt x="2388680" y="15049"/>
                  </a:lnTo>
                  <a:lnTo>
                    <a:pt x="2333911" y="15049"/>
                  </a:lnTo>
                  <a:lnTo>
                    <a:pt x="2333911" y="50578"/>
                  </a:lnTo>
                  <a:lnTo>
                    <a:pt x="2385822" y="50578"/>
                  </a:lnTo>
                  <a:lnTo>
                    <a:pt x="2385822" y="62865"/>
                  </a:lnTo>
                  <a:lnTo>
                    <a:pt x="2333911" y="62865"/>
                  </a:lnTo>
                  <a:lnTo>
                    <a:pt x="2333911" y="100965"/>
                  </a:lnTo>
                  <a:lnTo>
                    <a:pt x="2388680" y="100965"/>
                  </a:lnTo>
                  <a:lnTo>
                    <a:pt x="2388680" y="113252"/>
                  </a:lnTo>
                  <a:close/>
                  <a:moveTo>
                    <a:pt x="2437447" y="113252"/>
                  </a:moveTo>
                  <a:lnTo>
                    <a:pt x="2437447" y="2572"/>
                  </a:lnTo>
                  <a:lnTo>
                    <a:pt x="2479453" y="2572"/>
                  </a:lnTo>
                  <a:cubicBezTo>
                    <a:pt x="2498408" y="2572"/>
                    <a:pt x="2511266" y="13621"/>
                    <a:pt x="2511266" y="30194"/>
                  </a:cubicBezTo>
                  <a:cubicBezTo>
                    <a:pt x="2511266" y="41719"/>
                    <a:pt x="2502789" y="52483"/>
                    <a:pt x="2492121" y="54388"/>
                  </a:cubicBezTo>
                  <a:lnTo>
                    <a:pt x="2492121" y="54959"/>
                  </a:lnTo>
                  <a:cubicBezTo>
                    <a:pt x="2507171" y="56864"/>
                    <a:pt x="2516791" y="67437"/>
                    <a:pt x="2516791" y="82201"/>
                  </a:cubicBezTo>
                  <a:cubicBezTo>
                    <a:pt x="2516791" y="101727"/>
                    <a:pt x="2502789" y="113252"/>
                    <a:pt x="2479262" y="113252"/>
                  </a:cubicBezTo>
                  <a:lnTo>
                    <a:pt x="2437447" y="113252"/>
                  </a:lnTo>
                  <a:close/>
                  <a:moveTo>
                    <a:pt x="2451259" y="50292"/>
                  </a:moveTo>
                  <a:lnTo>
                    <a:pt x="2472023" y="50292"/>
                  </a:lnTo>
                  <a:cubicBezTo>
                    <a:pt x="2488406" y="50292"/>
                    <a:pt x="2497264" y="43815"/>
                    <a:pt x="2497264" y="31814"/>
                  </a:cubicBezTo>
                  <a:cubicBezTo>
                    <a:pt x="2497264" y="20860"/>
                    <a:pt x="2489740" y="14764"/>
                    <a:pt x="2476310" y="14764"/>
                  </a:cubicBezTo>
                  <a:lnTo>
                    <a:pt x="2451259" y="14764"/>
                  </a:lnTo>
                  <a:lnTo>
                    <a:pt x="2451259" y="50292"/>
                  </a:lnTo>
                  <a:close/>
                  <a:moveTo>
                    <a:pt x="2477167" y="101060"/>
                  </a:moveTo>
                  <a:cubicBezTo>
                    <a:pt x="2493836" y="101060"/>
                    <a:pt x="2502599" y="94298"/>
                    <a:pt x="2502599" y="81534"/>
                  </a:cubicBezTo>
                  <a:cubicBezTo>
                    <a:pt x="2502599" y="68770"/>
                    <a:pt x="2493550" y="62198"/>
                    <a:pt x="2475929" y="62198"/>
                  </a:cubicBezTo>
                  <a:lnTo>
                    <a:pt x="2451259" y="62198"/>
                  </a:lnTo>
                  <a:lnTo>
                    <a:pt x="2451259" y="101060"/>
                  </a:lnTo>
                  <a:lnTo>
                    <a:pt x="2477167" y="101060"/>
                  </a:lnTo>
                  <a:close/>
                  <a:moveTo>
                    <a:pt x="2630138" y="57912"/>
                  </a:moveTo>
                  <a:cubicBezTo>
                    <a:pt x="2630138" y="93059"/>
                    <a:pt x="2610517" y="115062"/>
                    <a:pt x="2579084" y="115062"/>
                  </a:cubicBezTo>
                  <a:cubicBezTo>
                    <a:pt x="2547652" y="115062"/>
                    <a:pt x="2528030" y="93059"/>
                    <a:pt x="2528030" y="57912"/>
                  </a:cubicBezTo>
                  <a:cubicBezTo>
                    <a:pt x="2528030" y="22765"/>
                    <a:pt x="2547652" y="667"/>
                    <a:pt x="2579084" y="667"/>
                  </a:cubicBezTo>
                  <a:cubicBezTo>
                    <a:pt x="2610517" y="667"/>
                    <a:pt x="2630138" y="22765"/>
                    <a:pt x="2630138" y="57912"/>
                  </a:cubicBezTo>
                  <a:close/>
                  <a:moveTo>
                    <a:pt x="2542318" y="57912"/>
                  </a:moveTo>
                  <a:cubicBezTo>
                    <a:pt x="2542318" y="85153"/>
                    <a:pt x="2556510" y="102299"/>
                    <a:pt x="2579180" y="102299"/>
                  </a:cubicBezTo>
                  <a:cubicBezTo>
                    <a:pt x="2601849" y="102299"/>
                    <a:pt x="2616041" y="85153"/>
                    <a:pt x="2616041" y="57912"/>
                  </a:cubicBezTo>
                  <a:cubicBezTo>
                    <a:pt x="2616041" y="30575"/>
                    <a:pt x="2601849" y="13430"/>
                    <a:pt x="2579180" y="13430"/>
                  </a:cubicBezTo>
                  <a:cubicBezTo>
                    <a:pt x="2556510" y="13430"/>
                    <a:pt x="2542318" y="30575"/>
                    <a:pt x="2542318" y="57912"/>
                  </a:cubicBezTo>
                  <a:close/>
                  <a:moveTo>
                    <a:pt x="2665762" y="50578"/>
                  </a:moveTo>
                  <a:lnTo>
                    <a:pt x="2680716" y="50578"/>
                  </a:lnTo>
                  <a:cubicBezTo>
                    <a:pt x="2694242" y="50578"/>
                    <a:pt x="2703767" y="42386"/>
                    <a:pt x="2703767" y="30766"/>
                  </a:cubicBezTo>
                  <a:cubicBezTo>
                    <a:pt x="2703767" y="19336"/>
                    <a:pt x="2695289" y="12192"/>
                    <a:pt x="2681764" y="12192"/>
                  </a:cubicBezTo>
                  <a:cubicBezTo>
                    <a:pt x="2668048" y="12192"/>
                    <a:pt x="2659094" y="19241"/>
                    <a:pt x="2657951" y="30956"/>
                  </a:cubicBezTo>
                  <a:lnTo>
                    <a:pt x="2644521" y="30956"/>
                  </a:lnTo>
                  <a:cubicBezTo>
                    <a:pt x="2645950" y="11811"/>
                    <a:pt x="2660237" y="0"/>
                    <a:pt x="2682240" y="0"/>
                  </a:cubicBezTo>
                  <a:cubicBezTo>
                    <a:pt x="2703005" y="0"/>
                    <a:pt x="2717768" y="12382"/>
                    <a:pt x="2717768" y="29623"/>
                  </a:cubicBezTo>
                  <a:cubicBezTo>
                    <a:pt x="2717768" y="41910"/>
                    <a:pt x="2709386" y="52292"/>
                    <a:pt x="2697194" y="55340"/>
                  </a:cubicBezTo>
                  <a:lnTo>
                    <a:pt x="2697194" y="55912"/>
                  </a:lnTo>
                  <a:cubicBezTo>
                    <a:pt x="2711958" y="57817"/>
                    <a:pt x="2721007" y="68390"/>
                    <a:pt x="2721007" y="83439"/>
                  </a:cubicBezTo>
                  <a:cubicBezTo>
                    <a:pt x="2721007" y="101727"/>
                    <a:pt x="2703862" y="115919"/>
                    <a:pt x="2682050" y="115919"/>
                  </a:cubicBezTo>
                  <a:cubicBezTo>
                    <a:pt x="2658713" y="115919"/>
                    <a:pt x="2642521" y="103346"/>
                    <a:pt x="2641568" y="84487"/>
                  </a:cubicBezTo>
                  <a:lnTo>
                    <a:pt x="2654903" y="84487"/>
                  </a:lnTo>
                  <a:cubicBezTo>
                    <a:pt x="2656142" y="96107"/>
                    <a:pt x="2666714" y="103632"/>
                    <a:pt x="2681954" y="103632"/>
                  </a:cubicBezTo>
                  <a:cubicBezTo>
                    <a:pt x="2696718" y="103632"/>
                    <a:pt x="2706910" y="95250"/>
                    <a:pt x="2706910" y="83058"/>
                  </a:cubicBezTo>
                  <a:cubicBezTo>
                    <a:pt x="2706910" y="70390"/>
                    <a:pt x="2697385" y="62865"/>
                    <a:pt x="2681478" y="62865"/>
                  </a:cubicBezTo>
                  <a:lnTo>
                    <a:pt x="2665857" y="62865"/>
                  </a:lnTo>
                  <a:lnTo>
                    <a:pt x="2665857" y="50578"/>
                  </a:lnTo>
                  <a:close/>
                  <a:moveTo>
                    <a:pt x="2740343" y="135160"/>
                  </a:moveTo>
                  <a:lnTo>
                    <a:pt x="2727484" y="135160"/>
                  </a:lnTo>
                  <a:lnTo>
                    <a:pt x="2727484" y="100870"/>
                  </a:lnTo>
                  <a:lnTo>
                    <a:pt x="2735675" y="100870"/>
                  </a:lnTo>
                  <a:cubicBezTo>
                    <a:pt x="2743772" y="96583"/>
                    <a:pt x="2746724" y="86773"/>
                    <a:pt x="2747581" y="72200"/>
                  </a:cubicBezTo>
                  <a:lnTo>
                    <a:pt x="2751772" y="2476"/>
                  </a:lnTo>
                  <a:lnTo>
                    <a:pt x="2820257" y="2476"/>
                  </a:lnTo>
                  <a:lnTo>
                    <a:pt x="2820257" y="100775"/>
                  </a:lnTo>
                  <a:lnTo>
                    <a:pt x="2834069" y="100775"/>
                  </a:lnTo>
                  <a:lnTo>
                    <a:pt x="2834069" y="135065"/>
                  </a:lnTo>
                  <a:lnTo>
                    <a:pt x="2821210" y="135065"/>
                  </a:lnTo>
                  <a:lnTo>
                    <a:pt x="2821210" y="113157"/>
                  </a:lnTo>
                  <a:lnTo>
                    <a:pt x="2740152" y="113157"/>
                  </a:lnTo>
                  <a:lnTo>
                    <a:pt x="2740152" y="135160"/>
                  </a:lnTo>
                  <a:close/>
                  <a:moveTo>
                    <a:pt x="2752820" y="100203"/>
                  </a:moveTo>
                  <a:lnTo>
                    <a:pt x="2752820" y="100775"/>
                  </a:lnTo>
                  <a:lnTo>
                    <a:pt x="2806541" y="100775"/>
                  </a:lnTo>
                  <a:lnTo>
                    <a:pt x="2806541" y="14859"/>
                  </a:lnTo>
                  <a:lnTo>
                    <a:pt x="2764155" y="14859"/>
                  </a:lnTo>
                  <a:lnTo>
                    <a:pt x="2760536" y="72390"/>
                  </a:lnTo>
                  <a:cubicBezTo>
                    <a:pt x="2759774" y="85153"/>
                    <a:pt x="2758250" y="93631"/>
                    <a:pt x="2752820" y="100203"/>
                  </a:cubicBezTo>
                  <a:close/>
                  <a:moveTo>
                    <a:pt x="2853500" y="113062"/>
                  </a:moveTo>
                  <a:lnTo>
                    <a:pt x="2853500" y="100584"/>
                  </a:lnTo>
                  <a:cubicBezTo>
                    <a:pt x="2855024" y="100965"/>
                    <a:pt x="2857214" y="101155"/>
                    <a:pt x="2859596" y="101155"/>
                  </a:cubicBezTo>
                  <a:cubicBezTo>
                    <a:pt x="2867882" y="101155"/>
                    <a:pt x="2873312" y="97727"/>
                    <a:pt x="2877693" y="89535"/>
                  </a:cubicBezTo>
                  <a:lnTo>
                    <a:pt x="2839879" y="2476"/>
                  </a:lnTo>
                  <a:lnTo>
                    <a:pt x="2854643" y="2476"/>
                  </a:lnTo>
                  <a:lnTo>
                    <a:pt x="2884361" y="74200"/>
                  </a:lnTo>
                  <a:lnTo>
                    <a:pt x="2885599" y="74200"/>
                  </a:lnTo>
                  <a:lnTo>
                    <a:pt x="2914650" y="2476"/>
                  </a:lnTo>
                  <a:lnTo>
                    <a:pt x="2929033" y="2476"/>
                  </a:lnTo>
                  <a:lnTo>
                    <a:pt x="2895124" y="81534"/>
                  </a:lnTo>
                  <a:cubicBezTo>
                    <a:pt x="2884646" y="106108"/>
                    <a:pt x="2875979" y="114014"/>
                    <a:pt x="2859786" y="114014"/>
                  </a:cubicBezTo>
                  <a:cubicBezTo>
                    <a:pt x="2857119" y="114014"/>
                    <a:pt x="2854738" y="113633"/>
                    <a:pt x="2853500" y="113062"/>
                  </a:cubicBezTo>
                  <a:close/>
                  <a:moveTo>
                    <a:pt x="2971229" y="57817"/>
                  </a:moveTo>
                  <a:lnTo>
                    <a:pt x="2971229" y="57245"/>
                  </a:lnTo>
                  <a:lnTo>
                    <a:pt x="2933986" y="2572"/>
                  </a:lnTo>
                  <a:lnTo>
                    <a:pt x="2950655" y="2572"/>
                  </a:lnTo>
                  <a:lnTo>
                    <a:pt x="2980182" y="47053"/>
                  </a:lnTo>
                  <a:lnTo>
                    <a:pt x="2980754" y="47053"/>
                  </a:lnTo>
                  <a:lnTo>
                    <a:pt x="3010662" y="2572"/>
                  </a:lnTo>
                  <a:lnTo>
                    <a:pt x="3026378" y="2572"/>
                  </a:lnTo>
                  <a:lnTo>
                    <a:pt x="2988183" y="58007"/>
                  </a:lnTo>
                  <a:lnTo>
                    <a:pt x="2988183" y="58483"/>
                  </a:lnTo>
                  <a:lnTo>
                    <a:pt x="3025521" y="113348"/>
                  </a:lnTo>
                  <a:lnTo>
                    <a:pt x="3008947" y="113348"/>
                  </a:lnTo>
                  <a:lnTo>
                    <a:pt x="2979515" y="69247"/>
                  </a:lnTo>
                  <a:lnTo>
                    <a:pt x="2978944" y="69247"/>
                  </a:lnTo>
                  <a:lnTo>
                    <a:pt x="2949131" y="113348"/>
                  </a:lnTo>
                  <a:lnTo>
                    <a:pt x="2933510" y="113348"/>
                  </a:lnTo>
                  <a:lnTo>
                    <a:pt x="2971229" y="57817"/>
                  </a:lnTo>
                  <a:close/>
                  <a:moveTo>
                    <a:pt x="3099149" y="81534"/>
                  </a:moveTo>
                  <a:lnTo>
                    <a:pt x="3055144" y="81534"/>
                  </a:lnTo>
                  <a:lnTo>
                    <a:pt x="3044000" y="113252"/>
                  </a:lnTo>
                  <a:lnTo>
                    <a:pt x="3029522" y="113252"/>
                  </a:lnTo>
                  <a:lnTo>
                    <a:pt x="3070384" y="2476"/>
                  </a:lnTo>
                  <a:lnTo>
                    <a:pt x="3084005" y="2476"/>
                  </a:lnTo>
                  <a:lnTo>
                    <a:pt x="3124867" y="113252"/>
                  </a:lnTo>
                  <a:lnTo>
                    <a:pt x="3110389" y="113252"/>
                  </a:lnTo>
                  <a:lnTo>
                    <a:pt x="3099149" y="81534"/>
                  </a:lnTo>
                  <a:close/>
                  <a:moveTo>
                    <a:pt x="3059144" y="69818"/>
                  </a:moveTo>
                  <a:lnTo>
                    <a:pt x="3095054" y="69818"/>
                  </a:lnTo>
                  <a:lnTo>
                    <a:pt x="3077337" y="19336"/>
                  </a:lnTo>
                  <a:lnTo>
                    <a:pt x="3076861" y="19336"/>
                  </a:lnTo>
                  <a:lnTo>
                    <a:pt x="3059144" y="69818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E866AB-8806-41F2-8FEC-FF719D7D2ECA}"/>
              </a:ext>
            </a:extLst>
          </p:cNvPr>
          <p:cNvSpPr txBox="1"/>
          <p:nvPr/>
        </p:nvSpPr>
        <p:spPr>
          <a:xfrm>
            <a:off x="972379" y="4511335"/>
            <a:ext cx="2183262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Диапазон рабочих температур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94D6A-93AE-4A2A-A617-8366366B5158}"/>
              </a:ext>
            </a:extLst>
          </p:cNvPr>
          <p:cNvSpPr txBox="1"/>
          <p:nvPr/>
        </p:nvSpPr>
        <p:spPr>
          <a:xfrm>
            <a:off x="1130433" y="1738626"/>
            <a:ext cx="2370168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</a:t>
            </a:r>
            <a:r>
              <a:rPr lang="ru-RU" sz="28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</a:t>
            </a:r>
            <a:r>
              <a:rPr lang="ru-RU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°С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F97218-2AD3-4FC4-8B8C-E5D0B43013DF}"/>
              </a:ext>
            </a:extLst>
          </p:cNvPr>
          <p:cNvSpPr txBox="1"/>
          <p:nvPr/>
        </p:nvSpPr>
        <p:spPr>
          <a:xfrm>
            <a:off x="1130433" y="3671097"/>
            <a:ext cx="2478226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</a:t>
            </a:r>
            <a:r>
              <a:rPr lang="ru-RU" sz="28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</a:t>
            </a:r>
            <a:r>
              <a:rPr lang="ru-RU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°С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391BCF-F6B7-4BEB-92C1-CACADD272A51}"/>
              </a:ext>
            </a:extLst>
          </p:cNvPr>
          <p:cNvSpPr txBox="1"/>
          <p:nvPr/>
        </p:nvSpPr>
        <p:spPr>
          <a:xfrm>
            <a:off x="3900307" y="1743555"/>
            <a:ext cx="2195693" cy="7030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b="1" dirty="0">
                <a:solidFill>
                  <a:srgbClr val="0D4EA3"/>
                </a:solidFill>
                <a:latin typeface="Arial"/>
                <a:cs typeface="Arial"/>
              </a:rPr>
              <a:t>УХЛ</a:t>
            </a:r>
            <a:r>
              <a:rPr lang="ru-RU" b="1" dirty="0">
                <a:solidFill>
                  <a:srgbClr val="0D4EA3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ru-RU" sz="4000" b="1" dirty="0">
                <a:solidFill>
                  <a:srgbClr val="0D4EA3"/>
                </a:solidFill>
                <a:latin typeface="Arial"/>
                <a:ea typeface="Calibri" panose="020F0502020204030204" pitchFamily="34" charset="0"/>
                <a:cs typeface="Arial"/>
              </a:rPr>
              <a:t>4</a:t>
            </a:r>
            <a:endParaRPr lang="ru-RU" sz="4000" b="1" dirty="0">
              <a:solidFill>
                <a:srgbClr val="0D4EA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6D1BEE-B0B3-4768-A501-FD7BD343C6CF}"/>
              </a:ext>
            </a:extLst>
          </p:cNvPr>
          <p:cNvSpPr txBox="1"/>
          <p:nvPr/>
        </p:nvSpPr>
        <p:spPr>
          <a:xfrm>
            <a:off x="3900307" y="3671097"/>
            <a:ext cx="1787808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4000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b="1" dirty="0">
                <a:solidFill>
                  <a:srgbClr val="0D4E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511897-5E10-4C3D-8023-8E57BE3ACC90}"/>
              </a:ext>
            </a:extLst>
          </p:cNvPr>
          <p:cNvSpPr txBox="1"/>
          <p:nvPr/>
        </p:nvSpPr>
        <p:spPr>
          <a:xfrm>
            <a:off x="972379" y="2558464"/>
            <a:ext cx="223498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Диапазон температуры обрабатываемого воздуха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7ACF4C-EADA-4970-B0FA-A3A2DCACA2CF}"/>
              </a:ext>
            </a:extLst>
          </p:cNvPr>
          <p:cNvSpPr txBox="1"/>
          <p:nvPr/>
        </p:nvSpPr>
        <p:spPr>
          <a:xfrm>
            <a:off x="3698592" y="2563624"/>
            <a:ext cx="226946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Климатическое исполнение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51FA3-5784-42ED-BA8D-D1634E88A458}"/>
              </a:ext>
            </a:extLst>
          </p:cNvPr>
          <p:cNvSpPr txBox="1"/>
          <p:nvPr/>
        </p:nvSpPr>
        <p:spPr>
          <a:xfrm>
            <a:off x="3733073" y="4511335"/>
            <a:ext cx="2234981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Относительная влажность обрабатываемого воздуха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90BFF11-1C0E-4B2F-8BE7-EABC3352D74D}"/>
              </a:ext>
            </a:extLst>
          </p:cNvPr>
          <p:cNvCxnSpPr>
            <a:cxnSpLocks/>
          </p:cNvCxnSpPr>
          <p:nvPr/>
        </p:nvCxnSpPr>
        <p:spPr>
          <a:xfrm flipH="1">
            <a:off x="972382" y="2441704"/>
            <a:ext cx="2234982" cy="0"/>
          </a:xfrm>
          <a:prstGeom prst="line">
            <a:avLst/>
          </a:prstGeom>
          <a:ln w="9525">
            <a:solidFill>
              <a:srgbClr val="0D4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05A8807-41F8-4FCC-8801-A49154BD3C82}"/>
              </a:ext>
            </a:extLst>
          </p:cNvPr>
          <p:cNvCxnSpPr>
            <a:cxnSpLocks/>
          </p:cNvCxnSpPr>
          <p:nvPr/>
        </p:nvCxnSpPr>
        <p:spPr>
          <a:xfrm flipH="1">
            <a:off x="972382" y="4374175"/>
            <a:ext cx="2234982" cy="0"/>
          </a:xfrm>
          <a:prstGeom prst="line">
            <a:avLst/>
          </a:prstGeom>
          <a:ln w="9525">
            <a:solidFill>
              <a:srgbClr val="0D4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B2F7E74-5E7A-4944-987F-C4E40CFFFEF1}"/>
              </a:ext>
            </a:extLst>
          </p:cNvPr>
          <p:cNvCxnSpPr>
            <a:cxnSpLocks/>
          </p:cNvCxnSpPr>
          <p:nvPr/>
        </p:nvCxnSpPr>
        <p:spPr>
          <a:xfrm flipH="1">
            <a:off x="3733074" y="2441704"/>
            <a:ext cx="2234982" cy="0"/>
          </a:xfrm>
          <a:prstGeom prst="line">
            <a:avLst/>
          </a:prstGeom>
          <a:ln w="9525">
            <a:solidFill>
              <a:srgbClr val="0D4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EFEE0E3-5CA9-4CB8-9D4F-4E233663E9D8}"/>
              </a:ext>
            </a:extLst>
          </p:cNvPr>
          <p:cNvCxnSpPr>
            <a:cxnSpLocks/>
          </p:cNvCxnSpPr>
          <p:nvPr/>
        </p:nvCxnSpPr>
        <p:spPr>
          <a:xfrm flipH="1">
            <a:off x="3733074" y="4374175"/>
            <a:ext cx="2234982" cy="0"/>
          </a:xfrm>
          <a:prstGeom prst="line">
            <a:avLst/>
          </a:prstGeom>
          <a:ln w="9525">
            <a:solidFill>
              <a:srgbClr val="0D4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25827D-AEF0-9241-BC70-83908735F5EB}"/>
              </a:ext>
            </a:extLst>
          </p:cNvPr>
          <p:cNvGrpSpPr/>
          <p:nvPr/>
        </p:nvGrpSpPr>
        <p:grpSpPr>
          <a:xfrm>
            <a:off x="8565169" y="3151273"/>
            <a:ext cx="1630379" cy="417314"/>
            <a:chOff x="8650625" y="3369183"/>
            <a:chExt cx="467391" cy="119634"/>
          </a:xfrm>
        </p:grpSpPr>
        <p:sp>
          <p:nvSpPr>
            <p:cNvPr id="22" name="Полилиния: фигура 5">
              <a:extLst>
                <a:ext uri="{FF2B5EF4-FFF2-40B4-BE49-F238E27FC236}">
                  <a16:creationId xmlns:a16="http://schemas.microsoft.com/office/drawing/2014/main" id="{322D6EF0-6E32-1F48-B454-AC3AF20C04DB}"/>
                </a:ext>
              </a:extLst>
            </p:cNvPr>
            <p:cNvSpPr/>
            <p:nvPr/>
          </p:nvSpPr>
          <p:spPr>
            <a:xfrm>
              <a:off x="8650625" y="3369183"/>
              <a:ext cx="401097" cy="119634"/>
            </a:xfrm>
            <a:custGeom>
              <a:avLst/>
              <a:gdLst>
                <a:gd name="connsiteX0" fmla="*/ 218313 w 401097"/>
                <a:gd name="connsiteY0" fmla="*/ 0 h 119634"/>
                <a:gd name="connsiteX1" fmla="*/ 158496 w 401097"/>
                <a:gd name="connsiteY1" fmla="*/ 59817 h 119634"/>
                <a:gd name="connsiteX2" fmla="*/ 218313 w 401097"/>
                <a:gd name="connsiteY2" fmla="*/ 119634 h 119634"/>
                <a:gd name="connsiteX3" fmla="*/ 278130 w 401097"/>
                <a:gd name="connsiteY3" fmla="*/ 59817 h 119634"/>
                <a:gd name="connsiteX4" fmla="*/ 218313 w 401097"/>
                <a:gd name="connsiteY4" fmla="*/ 0 h 119634"/>
                <a:gd name="connsiteX5" fmla="*/ 218313 w 401097"/>
                <a:gd name="connsiteY5" fmla="*/ 85725 h 119634"/>
                <a:gd name="connsiteX6" fmla="*/ 192405 w 401097"/>
                <a:gd name="connsiteY6" fmla="*/ 59817 h 119634"/>
                <a:gd name="connsiteX7" fmla="*/ 218313 w 401097"/>
                <a:gd name="connsiteY7" fmla="*/ 33909 h 119634"/>
                <a:gd name="connsiteX8" fmla="*/ 244221 w 401097"/>
                <a:gd name="connsiteY8" fmla="*/ 59817 h 119634"/>
                <a:gd name="connsiteX9" fmla="*/ 218313 w 401097"/>
                <a:gd name="connsiteY9" fmla="*/ 85725 h 119634"/>
                <a:gd name="connsiteX10" fmla="*/ 145637 w 401097"/>
                <a:gd name="connsiteY10" fmla="*/ 116396 h 119634"/>
                <a:gd name="connsiteX11" fmla="*/ 113252 w 401097"/>
                <a:gd name="connsiteY11" fmla="*/ 116396 h 119634"/>
                <a:gd name="connsiteX12" fmla="*/ 113252 w 401097"/>
                <a:gd name="connsiteY12" fmla="*/ 3239 h 119634"/>
                <a:gd name="connsiteX13" fmla="*/ 145637 w 401097"/>
                <a:gd name="connsiteY13" fmla="*/ 3239 h 119634"/>
                <a:gd name="connsiteX14" fmla="*/ 145637 w 401097"/>
                <a:gd name="connsiteY14" fmla="*/ 116396 h 119634"/>
                <a:gd name="connsiteX15" fmla="*/ 97060 w 401097"/>
                <a:gd name="connsiteY15" fmla="*/ 3239 h 119634"/>
                <a:gd name="connsiteX16" fmla="*/ 97060 w 401097"/>
                <a:gd name="connsiteY16" fmla="*/ 35624 h 119634"/>
                <a:gd name="connsiteX17" fmla="*/ 64770 w 401097"/>
                <a:gd name="connsiteY17" fmla="*/ 35624 h 119634"/>
                <a:gd name="connsiteX18" fmla="*/ 64770 w 401097"/>
                <a:gd name="connsiteY18" fmla="*/ 116491 h 119634"/>
                <a:gd name="connsiteX19" fmla="*/ 32385 w 401097"/>
                <a:gd name="connsiteY19" fmla="*/ 116491 h 119634"/>
                <a:gd name="connsiteX20" fmla="*/ 32385 w 401097"/>
                <a:gd name="connsiteY20" fmla="*/ 35624 h 119634"/>
                <a:gd name="connsiteX21" fmla="*/ 0 w 401097"/>
                <a:gd name="connsiteY21" fmla="*/ 35624 h 119634"/>
                <a:gd name="connsiteX22" fmla="*/ 0 w 401097"/>
                <a:gd name="connsiteY22" fmla="*/ 3239 h 119634"/>
                <a:gd name="connsiteX23" fmla="*/ 97060 w 401097"/>
                <a:gd name="connsiteY23" fmla="*/ 3239 h 119634"/>
                <a:gd name="connsiteX24" fmla="*/ 401098 w 401097"/>
                <a:gd name="connsiteY24" fmla="*/ 3239 h 119634"/>
                <a:gd name="connsiteX25" fmla="*/ 401098 w 401097"/>
                <a:gd name="connsiteY25" fmla="*/ 116396 h 119634"/>
                <a:gd name="connsiteX26" fmla="*/ 371951 w 401097"/>
                <a:gd name="connsiteY26" fmla="*/ 116396 h 119634"/>
                <a:gd name="connsiteX27" fmla="*/ 323469 w 401097"/>
                <a:gd name="connsiteY27" fmla="*/ 56578 h 119634"/>
                <a:gd name="connsiteX28" fmla="*/ 323469 w 401097"/>
                <a:gd name="connsiteY28" fmla="*/ 116396 h 119634"/>
                <a:gd name="connsiteX29" fmla="*/ 291084 w 401097"/>
                <a:gd name="connsiteY29" fmla="*/ 116396 h 119634"/>
                <a:gd name="connsiteX30" fmla="*/ 291084 w 401097"/>
                <a:gd name="connsiteY30" fmla="*/ 3239 h 119634"/>
                <a:gd name="connsiteX31" fmla="*/ 320135 w 401097"/>
                <a:gd name="connsiteY31" fmla="*/ 3239 h 119634"/>
                <a:gd name="connsiteX32" fmla="*/ 368618 w 401097"/>
                <a:gd name="connsiteY32" fmla="*/ 61436 h 119634"/>
                <a:gd name="connsiteX33" fmla="*/ 368618 w 401097"/>
                <a:gd name="connsiteY33" fmla="*/ 3239 h 119634"/>
                <a:gd name="connsiteX34" fmla="*/ 401098 w 401097"/>
                <a:gd name="connsiteY34" fmla="*/ 3239 h 1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097" h="119634">
                  <a:moveTo>
                    <a:pt x="218313" y="0"/>
                  </a:moveTo>
                  <a:cubicBezTo>
                    <a:pt x="185261" y="0"/>
                    <a:pt x="158496" y="26765"/>
                    <a:pt x="158496" y="59817"/>
                  </a:cubicBezTo>
                  <a:cubicBezTo>
                    <a:pt x="158496" y="92869"/>
                    <a:pt x="185261" y="119634"/>
                    <a:pt x="218313" y="119634"/>
                  </a:cubicBezTo>
                  <a:cubicBezTo>
                    <a:pt x="251365" y="119634"/>
                    <a:pt x="278130" y="92869"/>
                    <a:pt x="278130" y="59817"/>
                  </a:cubicBezTo>
                  <a:cubicBezTo>
                    <a:pt x="278225" y="26765"/>
                    <a:pt x="251365" y="0"/>
                    <a:pt x="218313" y="0"/>
                  </a:cubicBezTo>
                  <a:moveTo>
                    <a:pt x="218313" y="85725"/>
                  </a:moveTo>
                  <a:cubicBezTo>
                    <a:pt x="204026" y="85725"/>
                    <a:pt x="192405" y="74105"/>
                    <a:pt x="192405" y="59817"/>
                  </a:cubicBezTo>
                  <a:cubicBezTo>
                    <a:pt x="192405" y="45529"/>
                    <a:pt x="204026" y="33909"/>
                    <a:pt x="218313" y="33909"/>
                  </a:cubicBezTo>
                  <a:cubicBezTo>
                    <a:pt x="232601" y="33909"/>
                    <a:pt x="244221" y="45529"/>
                    <a:pt x="244221" y="59817"/>
                  </a:cubicBezTo>
                  <a:cubicBezTo>
                    <a:pt x="244221" y="74105"/>
                    <a:pt x="232696" y="85725"/>
                    <a:pt x="218313" y="85725"/>
                  </a:cubicBezTo>
                  <a:moveTo>
                    <a:pt x="145637" y="116396"/>
                  </a:moveTo>
                  <a:lnTo>
                    <a:pt x="113252" y="116396"/>
                  </a:lnTo>
                  <a:lnTo>
                    <a:pt x="113252" y="3239"/>
                  </a:lnTo>
                  <a:lnTo>
                    <a:pt x="145637" y="3239"/>
                  </a:lnTo>
                  <a:lnTo>
                    <a:pt x="145637" y="116396"/>
                  </a:lnTo>
                  <a:close/>
                  <a:moveTo>
                    <a:pt x="97060" y="3239"/>
                  </a:moveTo>
                  <a:lnTo>
                    <a:pt x="97060" y="35624"/>
                  </a:lnTo>
                  <a:lnTo>
                    <a:pt x="64770" y="35624"/>
                  </a:lnTo>
                  <a:lnTo>
                    <a:pt x="64770" y="116491"/>
                  </a:lnTo>
                  <a:lnTo>
                    <a:pt x="32385" y="116491"/>
                  </a:lnTo>
                  <a:lnTo>
                    <a:pt x="32385" y="35624"/>
                  </a:lnTo>
                  <a:lnTo>
                    <a:pt x="0" y="35624"/>
                  </a:lnTo>
                  <a:lnTo>
                    <a:pt x="0" y="3239"/>
                  </a:lnTo>
                  <a:lnTo>
                    <a:pt x="97060" y="3239"/>
                  </a:lnTo>
                  <a:close/>
                  <a:moveTo>
                    <a:pt x="401098" y="3239"/>
                  </a:moveTo>
                  <a:lnTo>
                    <a:pt x="401098" y="116396"/>
                  </a:lnTo>
                  <a:lnTo>
                    <a:pt x="371951" y="116396"/>
                  </a:lnTo>
                  <a:lnTo>
                    <a:pt x="323469" y="56578"/>
                  </a:lnTo>
                  <a:lnTo>
                    <a:pt x="323469" y="116396"/>
                  </a:lnTo>
                  <a:lnTo>
                    <a:pt x="291084" y="116396"/>
                  </a:lnTo>
                  <a:lnTo>
                    <a:pt x="291084" y="3239"/>
                  </a:lnTo>
                  <a:lnTo>
                    <a:pt x="320135" y="3239"/>
                  </a:lnTo>
                  <a:lnTo>
                    <a:pt x="368618" y="61436"/>
                  </a:lnTo>
                  <a:lnTo>
                    <a:pt x="368618" y="3239"/>
                  </a:lnTo>
                  <a:lnTo>
                    <a:pt x="401098" y="3239"/>
                  </a:lnTo>
                  <a:close/>
                </a:path>
              </a:pathLst>
            </a:custGeom>
            <a:solidFill>
              <a:srgbClr val="0D4E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6">
              <a:extLst>
                <a:ext uri="{FF2B5EF4-FFF2-40B4-BE49-F238E27FC236}">
                  <a16:creationId xmlns:a16="http://schemas.microsoft.com/office/drawing/2014/main" id="{C70885DD-1075-0C48-A115-F760D2DBFF36}"/>
                </a:ext>
              </a:extLst>
            </p:cNvPr>
            <p:cNvSpPr/>
            <p:nvPr/>
          </p:nvSpPr>
          <p:spPr>
            <a:xfrm>
              <a:off x="9066296" y="3433762"/>
              <a:ext cx="51720" cy="51816"/>
            </a:xfrm>
            <a:custGeom>
              <a:avLst/>
              <a:gdLst>
                <a:gd name="connsiteX0" fmla="*/ 25813 w 51720"/>
                <a:gd name="connsiteY0" fmla="*/ 51816 h 51816"/>
                <a:gd name="connsiteX1" fmla="*/ 22288 w 51720"/>
                <a:gd name="connsiteY1" fmla="*/ 51530 h 51816"/>
                <a:gd name="connsiteX2" fmla="*/ 0 w 51720"/>
                <a:gd name="connsiteY2" fmla="*/ 25908 h 51816"/>
                <a:gd name="connsiteX3" fmla="*/ 25908 w 51720"/>
                <a:gd name="connsiteY3" fmla="*/ 0 h 51816"/>
                <a:gd name="connsiteX4" fmla="*/ 29432 w 51720"/>
                <a:gd name="connsiteY4" fmla="*/ 286 h 51816"/>
                <a:gd name="connsiteX5" fmla="*/ 51721 w 51720"/>
                <a:gd name="connsiteY5" fmla="*/ 25908 h 51816"/>
                <a:gd name="connsiteX6" fmla="*/ 25813 w 51720"/>
                <a:gd name="connsiteY6" fmla="*/ 51816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" h="51816">
                  <a:moveTo>
                    <a:pt x="25813" y="51816"/>
                  </a:moveTo>
                  <a:cubicBezTo>
                    <a:pt x="24574" y="51816"/>
                    <a:pt x="23431" y="51721"/>
                    <a:pt x="22288" y="51530"/>
                  </a:cubicBezTo>
                  <a:cubicBezTo>
                    <a:pt x="9715" y="49816"/>
                    <a:pt x="0" y="38957"/>
                    <a:pt x="0" y="25908"/>
                  </a:cubicBezTo>
                  <a:cubicBezTo>
                    <a:pt x="0" y="11621"/>
                    <a:pt x="11620" y="0"/>
                    <a:pt x="25908" y="0"/>
                  </a:cubicBezTo>
                  <a:cubicBezTo>
                    <a:pt x="27146" y="0"/>
                    <a:pt x="28289" y="95"/>
                    <a:pt x="29432" y="286"/>
                  </a:cubicBezTo>
                  <a:cubicBezTo>
                    <a:pt x="42005" y="2000"/>
                    <a:pt x="51721" y="12859"/>
                    <a:pt x="51721" y="25908"/>
                  </a:cubicBezTo>
                  <a:cubicBezTo>
                    <a:pt x="51721" y="40291"/>
                    <a:pt x="40100" y="51816"/>
                    <a:pt x="25813" y="51816"/>
                  </a:cubicBezTo>
                </a:path>
              </a:pathLst>
            </a:custGeom>
            <a:solidFill>
              <a:srgbClr val="6EC2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6747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edf91c2-2949-423a-97a3-37f4323acf50" xsi:nil="true"/>
    <TaxKeywordTaxHTField xmlns="4f2b5cf3-7633-41d1-b0d0-5262fa465515">
      <Terms xmlns="http://schemas.microsoft.com/office/infopath/2007/PartnerControls"/>
    </TaxKeywordTaxHTField>
    <TaxCatchAll xmlns="4f2b5cf3-7633-41d1-b0d0-5262fa465515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F118B164B91648B28F8C989542C4B2" ma:contentTypeVersion="17" ma:contentTypeDescription="Создание документа." ma:contentTypeScope="" ma:versionID="d976e90e012f80e46000a4b4b6aaa438">
  <xsd:schema xmlns:xsd="http://www.w3.org/2001/XMLSchema" xmlns:xs="http://www.w3.org/2001/XMLSchema" xmlns:p="http://schemas.microsoft.com/office/2006/metadata/properties" xmlns:ns2="aedf91c2-2949-423a-97a3-37f4323acf50" xmlns:ns3="4f2b5cf3-7633-41d1-b0d0-5262fa465515" targetNamespace="http://schemas.microsoft.com/office/2006/metadata/properties" ma:root="true" ma:fieldsID="3f9bcac045405a04bddaa23ed5029611" ns2:_="" ns3:_="">
    <xsd:import namespace="aedf91c2-2949-423a-97a3-37f4323acf50"/>
    <xsd:import namespace="4f2b5cf3-7633-41d1-b0d0-5262fa4655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f91c2-2949-423a-97a3-37f4323ac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b5cf3-7633-41d1-b0d0-5262fa4655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6" nillable="true" ma:taxonomy="true" ma:internalName="TaxKeywordTaxHTField" ma:taxonomyFieldName="TaxKeyword" ma:displayName="Корпоративные ключевые слова" ma:fieldId="{23f27201-bee3-471e-b2e7-b64fd8b7ca38}" ma:taxonomyMulti="true" ma:sspId="69a603e6-1765-49b8-bb97-91144d7cd32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1f177f48-b10d-4136-a0ef-e6dce0e747fe}" ma:internalName="TaxCatchAll" ma:showField="CatchAllData" ma:web="4f2b5cf3-7633-41d1-b0d0-5262fa4655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6EED9B-1B87-41BA-87E9-D0F8940B8E75}">
  <ds:schemaRefs>
    <ds:schemaRef ds:uri="http://schemas.microsoft.com/office/2006/metadata/properties"/>
    <ds:schemaRef ds:uri="http://schemas.microsoft.com/office/infopath/2007/PartnerControls"/>
    <ds:schemaRef ds:uri="aedf91c2-2949-423a-97a3-37f4323acf50"/>
    <ds:schemaRef ds:uri="4f2b5cf3-7633-41d1-b0d0-5262fa465515"/>
  </ds:schemaRefs>
</ds:datastoreItem>
</file>

<file path=customXml/itemProps2.xml><?xml version="1.0" encoding="utf-8"?>
<ds:datastoreItem xmlns:ds="http://schemas.openxmlformats.org/officeDocument/2006/customXml" ds:itemID="{A06737D8-F003-4722-BAFF-EF6671C79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9D39BF-6FE2-4ABC-8D12-B047C838C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df91c2-2949-423a-97a3-37f4323acf50"/>
    <ds:schemaRef ds:uri="4f2b5cf3-7633-41d1-b0d0-5262fa4655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704</Words>
  <Application>Microsoft Office PowerPoint</Application>
  <PresentationFormat>Широкоэкранный</PresentationFormat>
  <Paragraphs>144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Бардашов Евгений Александрович</dc:creator>
  <cp:lastModifiedBy>Бардашов Евгений Александрович</cp:lastModifiedBy>
  <cp:revision>149</cp:revision>
  <dcterms:created xsi:type="dcterms:W3CDTF">2021-02-05T09:21:34Z</dcterms:created>
  <dcterms:modified xsi:type="dcterms:W3CDTF">2022-02-22T08:29:35Z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0x0101004AF118B164B91648B28F8C989542C4B2</vt:lpwstr>
  </property>
  <property fmtid="{D5CDD505-2E9C-101B-9397-08002B2CF9AE}" pid="3" name="TaxKeyword">
    <vt:lpwstr/>
  </property>
</Properties>
</file>